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Inter SemiBold"/>
      <p:regular r:id="rId26"/>
      <p:bold r:id="rId27"/>
    </p:embeddedFont>
    <p:embeddedFont>
      <p:font typeface="Abril Fatface"/>
      <p:regular r:id="rId28"/>
    </p:embeddedFont>
    <p:embeddedFont>
      <p:font typeface="Inter"/>
      <p:regular r:id="rId29"/>
      <p:bold r:id="rId30"/>
    </p:embeddedFont>
    <p:embeddedFont>
      <p:font typeface="Anaheim"/>
      <p:regular r:id="rId31"/>
    </p:embeddedFont>
    <p:embeddedFont>
      <p:font typeface="PT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E69852-545F-4EC6-A8FD-F1CEB167751B}">
  <a:tblStyle styleId="{EBE69852-545F-4EC6-A8FD-F1CEB16775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0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InterSemiBold-regular.fntdata"/><Relationship Id="rId25" Type="http://schemas.openxmlformats.org/officeDocument/2006/relationships/slide" Target="slides/slide19.xml"/><Relationship Id="rId28" Type="http://schemas.openxmlformats.org/officeDocument/2006/relationships/font" Target="fonts/AbrilFatface-regular.fntdata"/><Relationship Id="rId27" Type="http://schemas.openxmlformats.org/officeDocument/2006/relationships/font" Target="fonts/Inter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Inter-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naheim-regular.fntdata"/><Relationship Id="rId30" Type="http://schemas.openxmlformats.org/officeDocument/2006/relationships/font" Target="fonts/Inter-bold.fntdata"/><Relationship Id="rId11" Type="http://schemas.openxmlformats.org/officeDocument/2006/relationships/slide" Target="slides/slide5.xml"/><Relationship Id="rId33" Type="http://schemas.openxmlformats.org/officeDocument/2006/relationships/font" Target="fonts/PTSans-bold.fntdata"/><Relationship Id="rId10" Type="http://schemas.openxmlformats.org/officeDocument/2006/relationships/slide" Target="slides/slide4.xml"/><Relationship Id="rId32" Type="http://schemas.openxmlformats.org/officeDocument/2006/relationships/font" Target="fonts/PTSans-regular.fntdata"/><Relationship Id="rId13" Type="http://schemas.openxmlformats.org/officeDocument/2006/relationships/slide" Target="slides/slide7.xml"/><Relationship Id="rId35" Type="http://schemas.openxmlformats.org/officeDocument/2006/relationships/font" Target="fonts/PTSans-boldItalic.fntdata"/><Relationship Id="rId12" Type="http://schemas.openxmlformats.org/officeDocument/2006/relationships/slide" Target="slides/slide6.xml"/><Relationship Id="rId34" Type="http://schemas.openxmlformats.org/officeDocument/2006/relationships/font" Target="fonts/PTSans-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1ae8734f94c_2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1ae8734f94c_2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t>Now let’s move on to our the second segment, Champion, we call them Book Collector</a:t>
            </a:r>
            <a:endParaRPr/>
          </a:p>
          <a:p>
            <a:pPr indent="-298450" lvl="0" marL="457200" rtl="0" algn="l">
              <a:spcBef>
                <a:spcPts val="0"/>
              </a:spcBef>
              <a:spcAft>
                <a:spcPts val="0"/>
              </a:spcAft>
              <a:buClr>
                <a:schemeClr val="dk1"/>
              </a:buClr>
              <a:buSzPts val="1100"/>
              <a:buChar char="●"/>
            </a:pPr>
            <a:r>
              <a:rPr lang="en"/>
              <a:t>They are relatively younger than bibliophile and there is no significant gender tendency. They are usually holding a bachelor degree or above </a:t>
            </a:r>
            <a:endParaRPr/>
          </a:p>
          <a:p>
            <a:pPr indent="0" lvl="0" marL="0" rtl="0" algn="l">
              <a:spcBef>
                <a:spcPts val="0"/>
              </a:spcBef>
              <a:spcAft>
                <a:spcPts val="0"/>
              </a:spcAft>
              <a:buNone/>
            </a:pPr>
            <a:r>
              <a:rPr lang="en"/>
              <a:t>They love collecting books, but may not really read them, cuz the well set-up bookshelf filled with books gives them a sense of satisfaction. </a:t>
            </a:r>
            <a:endParaRPr/>
          </a:p>
          <a:p>
            <a:pPr indent="0" lvl="0" marL="0" rtl="0" algn="l">
              <a:spcBef>
                <a:spcPts val="0"/>
              </a:spcBef>
              <a:spcAft>
                <a:spcPts val="0"/>
              </a:spcAft>
              <a:buNone/>
            </a:pPr>
            <a:r>
              <a:rPr lang="en"/>
              <a:t>They enjoy learning, and also very curious and sociable kind of person. </a:t>
            </a:r>
            <a:endParaRPr/>
          </a:p>
          <a:p>
            <a:pPr indent="-298450" lvl="0" marL="457200" rtl="0" algn="l">
              <a:spcBef>
                <a:spcPts val="0"/>
              </a:spcBef>
              <a:spcAft>
                <a:spcPts val="0"/>
              </a:spcAft>
              <a:buClr>
                <a:schemeClr val="dk1"/>
              </a:buClr>
              <a:buSzPts val="1100"/>
              <a:buChar char="●"/>
            </a:pPr>
            <a:r>
              <a:rPr lang="en">
                <a:solidFill>
                  <a:schemeClr val="dk1"/>
                </a:solidFill>
              </a:rPr>
              <a:t>From our original data, the mean recency of them is 431 days, the frequency is 4.5 times and spend average 165 dollars in total,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of our interviewees is Eleanor. She is 22 years old, and working as a freelance writer.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let me pass on to Isabella, who will elaborate our solutions and strategies.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g1ae8b2c047c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4" name="Google Shape;2084;g1ae8b2c047c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First, we would like to present the new recommendation engine. To maximize the financial gain, we propose the following AI solution. The website need a loyal customer program keeps track of who is our Erics and Eleanors.</a:t>
            </a:r>
            <a:endParaRPr/>
          </a:p>
          <a:p>
            <a:pPr indent="0" lvl="0" marL="0" rtl="0" algn="l">
              <a:lnSpc>
                <a:spcPct val="115000"/>
              </a:lnSpc>
              <a:spcBef>
                <a:spcPts val="0"/>
              </a:spcBef>
              <a:spcAft>
                <a:spcPts val="0"/>
              </a:spcAft>
              <a:buClr>
                <a:schemeClr val="dk1"/>
              </a:buClr>
              <a:buSzPts val="1100"/>
              <a:buFont typeface="Arial"/>
              <a:buNone/>
            </a:pPr>
            <a:r>
              <a:rPr lang="en"/>
              <a:t>And for </a:t>
            </a:r>
            <a:r>
              <a:rPr lang="en">
                <a:solidFill>
                  <a:schemeClr val="dk1"/>
                </a:solidFill>
              </a:rPr>
              <a:t>Erics</a:t>
            </a:r>
            <a:r>
              <a:rPr lang="en"/>
              <a:t>, we would recommend books based on what categories did they used to prefer. The recommendation is customized to each customer.</a:t>
            </a:r>
            <a:endParaRPr/>
          </a:p>
          <a:p>
            <a:pPr indent="0" lvl="0" marL="0" rtl="0" algn="l">
              <a:lnSpc>
                <a:spcPct val="115000"/>
              </a:lnSpc>
              <a:spcBef>
                <a:spcPts val="0"/>
              </a:spcBef>
              <a:spcAft>
                <a:spcPts val="0"/>
              </a:spcAft>
              <a:buClr>
                <a:schemeClr val="dk1"/>
              </a:buClr>
              <a:buSzPts val="1100"/>
              <a:buFont typeface="Arial"/>
              <a:buNone/>
            </a:pPr>
            <a:r>
              <a:rPr lang="en"/>
              <a:t>For our </a:t>
            </a:r>
            <a:r>
              <a:rPr lang="en">
                <a:solidFill>
                  <a:schemeClr val="dk1"/>
                </a:solidFill>
              </a:rPr>
              <a:t>Eleanors</a:t>
            </a:r>
            <a:r>
              <a:rPr lang="en"/>
              <a:t>, the website would recommend based on what categories do the whole group prefer (that are the most popular categories). The difference between Erics and Eleanors is that the recommendation for Eleanors is derived from the cohort average.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1b30d0a5e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1b30d0a5e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Next, we move on to our new marketing strategy. For all our top customers, we would provide offline exclusive events, giving out gift cards, free shipping with no minimum, and most importantly, the promotion would be tailored based on their favorite book categories.</a:t>
            </a:r>
            <a:endParaRPr>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Inter"/>
                <a:ea typeface="Inter"/>
                <a:cs typeface="Inter"/>
                <a:sym typeface="Inter"/>
              </a:rPr>
              <a:t>We also plan to tailor our strategy based on the VIP status. The following plan is designed using the portrait of each group. It is only preliminary, and we would modify based on the market reaction as we keep track of periods of growth.   </a:t>
            </a:r>
            <a:endParaRPr>
              <a:solidFill>
                <a:schemeClr val="dk1"/>
              </a:solidFill>
              <a:latin typeface="Inter"/>
              <a:ea typeface="Inter"/>
              <a:cs typeface="Inter"/>
              <a:sym typeface="Inter"/>
            </a:endParaRPr>
          </a:p>
          <a:p>
            <a:pPr indent="0" lvl="0" marL="0" rtl="0" algn="l">
              <a:spcBef>
                <a:spcPts val="0"/>
              </a:spcBef>
              <a:spcAft>
                <a:spcPts val="0"/>
              </a:spcAft>
              <a:buNone/>
            </a:pPr>
            <a:r>
              <a:t/>
            </a:r>
            <a:endParaRPr>
              <a:solidFill>
                <a:schemeClr val="dk1"/>
              </a:solidFill>
              <a:latin typeface="Inter"/>
              <a:ea typeface="Inter"/>
              <a:cs typeface="Inter"/>
              <a:sym typeface="Inte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9" name="Shape 2099"/>
        <p:cNvGrpSpPr/>
        <p:nvPr/>
      </p:nvGrpSpPr>
      <p:grpSpPr>
        <a:xfrm>
          <a:off x="0" y="0"/>
          <a:ext cx="0" cy="0"/>
          <a:chOff x="0" y="0"/>
          <a:chExt cx="0" cy="0"/>
        </a:xfrm>
      </p:grpSpPr>
      <p:sp>
        <p:nvSpPr>
          <p:cNvPr id="2100" name="Google Shape;2100;g1ae8734f94c_2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1" name="Google Shape;2101;g1ae8734f94c_2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g1ae8b2c047c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4" name="Google Shape;2344;g1ae8b2c047c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1ae8b2c047c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1ae8b2c047c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6" name="Shape 2406"/>
        <p:cNvGrpSpPr/>
        <p:nvPr/>
      </p:nvGrpSpPr>
      <p:grpSpPr>
        <a:xfrm>
          <a:off x="0" y="0"/>
          <a:ext cx="0" cy="0"/>
          <a:chOff x="0" y="0"/>
          <a:chExt cx="0" cy="0"/>
        </a:xfrm>
      </p:grpSpPr>
      <p:sp>
        <p:nvSpPr>
          <p:cNvPr id="2407" name="Google Shape;2407;g11366085d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8" name="Google Shape;2408;g11366085d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4" name="Shape 2434"/>
        <p:cNvGrpSpPr/>
        <p:nvPr/>
      </p:nvGrpSpPr>
      <p:grpSpPr>
        <a:xfrm>
          <a:off x="0" y="0"/>
          <a:ext cx="0" cy="0"/>
          <a:chOff x="0" y="0"/>
          <a:chExt cx="0" cy="0"/>
        </a:xfrm>
      </p:grpSpPr>
      <p:sp>
        <p:nvSpPr>
          <p:cNvPr id="2435" name="Google Shape;2435;g1b30eeeb95b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6" name="Google Shape;2436;g1b30eeeb95b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9" name="Shape 2719"/>
        <p:cNvGrpSpPr/>
        <p:nvPr/>
      </p:nvGrpSpPr>
      <p:grpSpPr>
        <a:xfrm>
          <a:off x="0" y="0"/>
          <a:ext cx="0" cy="0"/>
          <a:chOff x="0" y="0"/>
          <a:chExt cx="0" cy="0"/>
        </a:xfrm>
      </p:grpSpPr>
      <p:sp>
        <p:nvSpPr>
          <p:cNvPr id="2720" name="Google Shape;2720;g1ae8b2c047c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1" name="Google Shape;2721;g1ae8b2c047c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8" name="Shape 2728"/>
        <p:cNvGrpSpPr/>
        <p:nvPr/>
      </p:nvGrpSpPr>
      <p:grpSpPr>
        <a:xfrm>
          <a:off x="0" y="0"/>
          <a:ext cx="0" cy="0"/>
          <a:chOff x="0" y="0"/>
          <a:chExt cx="0" cy="0"/>
        </a:xfrm>
      </p:grpSpPr>
      <p:sp>
        <p:nvSpPr>
          <p:cNvPr id="2729" name="Google Shape;2729;g1ae8b2c047c_4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0" name="Google Shape;2730;g1ae8b2c047c_4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6" name="Shape 1646"/>
        <p:cNvGrpSpPr/>
        <p:nvPr/>
      </p:nvGrpSpPr>
      <p:grpSpPr>
        <a:xfrm>
          <a:off x="0" y="0"/>
          <a:ext cx="0" cy="0"/>
          <a:chOff x="0" y="0"/>
          <a:chExt cx="0" cy="0"/>
        </a:xfrm>
      </p:grpSpPr>
      <p:sp>
        <p:nvSpPr>
          <p:cNvPr id="1647" name="Google Shape;1647;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8" name="Google Shape;1648;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solidFill>
                  <a:srgbClr val="595959"/>
                </a:solidFill>
                <a:latin typeface="Anaheim"/>
                <a:ea typeface="Anaheim"/>
                <a:cs typeface="Anaheim"/>
                <a:sym typeface="Anaheim"/>
              </a:rPr>
              <a:t>Note: you can add between 3 and 6 sections, the structure can vary. The numbers have to be kept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1a7a4b674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1a7a4b674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Inter"/>
                <a:ea typeface="Inter"/>
                <a:cs typeface="Inter"/>
                <a:sym typeface="Inter"/>
              </a:rPr>
              <a:t>* Mission: To create the smartest marketing strategies and best customer experience *</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ae53f81c6f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ae53f81c6f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1b30eeeb95b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1b30eeeb95b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1ae8734f94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0" name="Google Shape;1770;g1ae8734f94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9" name="Shape 2029"/>
        <p:cNvGrpSpPr/>
        <p:nvPr/>
      </p:nvGrpSpPr>
      <p:grpSpPr>
        <a:xfrm>
          <a:off x="0" y="0"/>
          <a:ext cx="0" cy="0"/>
          <a:chOff x="0" y="0"/>
          <a:chExt cx="0" cy="0"/>
        </a:xfrm>
      </p:grpSpPr>
      <p:sp>
        <p:nvSpPr>
          <p:cNvPr id="2030" name="Google Shape;2030;g1ae8734f9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1" name="Google Shape;2031;g1ae8734f9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I would like to direct your attention to the top two segment: can't lose and champions, they are our top 15% customers and we are confident that implementing new strategies for them would be the most beneficial.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To better understand our top segments, we conducted individual interviews and online quantitative surveys with our top customers and sum up into 2 slides of persona.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8" name="Shape 2038"/>
        <p:cNvGrpSpPr/>
        <p:nvPr/>
      </p:nvGrpSpPr>
      <p:grpSpPr>
        <a:xfrm>
          <a:off x="0" y="0"/>
          <a:ext cx="0" cy="0"/>
          <a:chOff x="0" y="0"/>
          <a:chExt cx="0" cy="0"/>
        </a:xfrm>
      </p:grpSpPr>
      <p:sp>
        <p:nvSpPr>
          <p:cNvPr id="2039" name="Google Shape;203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One of our top segment is can’t lose them, we call them bibliophile (This is a delicate word, meaning someone is fanatical about books)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segment of customer are aged between 25 to 40, mainly male and well educated.  They are those person we might meet irl who </a:t>
            </a:r>
            <a:endParaRPr>
              <a:solidFill>
                <a:schemeClr val="dk1"/>
              </a:solidFill>
            </a:endParaRPr>
          </a:p>
          <a:p>
            <a:pPr indent="0" lvl="0" marL="0" rtl="0" algn="l">
              <a:spcBef>
                <a:spcPts val="0"/>
              </a:spcBef>
              <a:spcAft>
                <a:spcPts val="0"/>
              </a:spcAft>
              <a:buNone/>
            </a:pPr>
            <a:r>
              <a:rPr lang="en">
                <a:solidFill>
                  <a:schemeClr val="dk1"/>
                </a:solidFill>
              </a:rPr>
              <a:t>1. Like reading books from a very young age. </a:t>
            </a:r>
            <a:endParaRPr>
              <a:solidFill>
                <a:schemeClr val="dk1"/>
              </a:solidFill>
            </a:endParaRPr>
          </a:p>
          <a:p>
            <a:pPr indent="0" lvl="0" marL="0" rtl="0" algn="l">
              <a:spcBef>
                <a:spcPts val="0"/>
              </a:spcBef>
              <a:spcAft>
                <a:spcPts val="0"/>
              </a:spcAft>
              <a:buNone/>
            </a:pPr>
            <a:r>
              <a:rPr lang="en">
                <a:solidFill>
                  <a:schemeClr val="dk1"/>
                </a:solidFill>
              </a:rPr>
              <a:t>2. sometimes enjoy staying inside their bubble. </a:t>
            </a:r>
            <a:endParaRPr>
              <a:solidFill>
                <a:schemeClr val="dk1"/>
              </a:solidFill>
            </a:endParaRPr>
          </a:p>
          <a:p>
            <a:pPr indent="0" lvl="0" marL="0" rtl="0" algn="l">
              <a:spcBef>
                <a:spcPts val="0"/>
              </a:spcBef>
              <a:spcAft>
                <a:spcPts val="0"/>
              </a:spcAft>
              <a:buNone/>
            </a:pPr>
            <a:r>
              <a:rPr lang="en">
                <a:solidFill>
                  <a:schemeClr val="dk1"/>
                </a:solidFill>
              </a:rPr>
              <a:t>3. They are critical thinker and </a:t>
            </a:r>
            <a:endParaRPr>
              <a:solidFill>
                <a:schemeClr val="dk1"/>
              </a:solidFill>
            </a:endParaRPr>
          </a:p>
          <a:p>
            <a:pPr indent="0" lvl="0" marL="0" rtl="0" algn="l">
              <a:spcBef>
                <a:spcPts val="0"/>
              </a:spcBef>
              <a:spcAft>
                <a:spcPts val="0"/>
              </a:spcAft>
              <a:buNone/>
            </a:pPr>
            <a:r>
              <a:rPr lang="en">
                <a:solidFill>
                  <a:schemeClr val="dk1"/>
                </a:solidFill>
              </a:rPr>
              <a:t>4. Book expenditure takes a large part in their monthly costs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our original data, the mean recency of them is 217 days, the frequency is 11.6 times and they spend more than 500 dollars in total, which are all more significant than other segments.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of our interviewees is Eric. He is 27 years old, and working as a researcher in Uchicago.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540125" y="-9525"/>
            <a:ext cx="10224238" cy="5148650"/>
            <a:chOff x="-540125" y="-9525"/>
            <a:chExt cx="10224238" cy="5148650"/>
          </a:xfrm>
        </p:grpSpPr>
        <p:sp>
          <p:nvSpPr>
            <p:cNvPr id="11" name="Google Shape;11;p2"/>
            <p:cNvSpPr/>
            <p:nvPr/>
          </p:nvSpPr>
          <p:spPr>
            <a:xfrm>
              <a:off x="5025" y="1299850"/>
              <a:ext cx="9140707" cy="3522165"/>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972950" y="257125"/>
              <a:ext cx="169775" cy="4609241"/>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00" y="247650"/>
              <a:ext cx="169775" cy="461863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169884" y="4505102"/>
              <a:ext cx="8807563" cy="318713"/>
              <a:chOff x="188112" y="4401147"/>
              <a:chExt cx="8663745" cy="305867"/>
            </a:xfrm>
          </p:grpSpPr>
          <p:sp>
            <p:nvSpPr>
              <p:cNvPr id="15" name="Google Shape;15;p2"/>
              <p:cNvSpPr/>
              <p:nvPr/>
            </p:nvSpPr>
            <p:spPr>
              <a:xfrm>
                <a:off x="188112" y="4401147"/>
                <a:ext cx="8663745" cy="305867"/>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 name="Google Shape;18;p2"/>
            <p:cNvSpPr/>
            <p:nvPr/>
          </p:nvSpPr>
          <p:spPr>
            <a:xfrm>
              <a:off x="169868" y="454400"/>
              <a:ext cx="8807154" cy="855436"/>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9525" y="438375"/>
              <a:ext cx="9153523" cy="302799"/>
            </a:xfrm>
            <a:custGeom>
              <a:rect b="b" l="l" r="r" t="t"/>
              <a:pathLst>
                <a:path extrusionOk="0" h="1375" w="27423">
                  <a:moveTo>
                    <a:pt x="1" y="1"/>
                  </a:moveTo>
                  <a:lnTo>
                    <a:pt x="1" y="1374"/>
                  </a:lnTo>
                  <a:lnTo>
                    <a:pt x="27422" y="1374"/>
                  </a:lnTo>
                  <a:lnTo>
                    <a:pt x="274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4452" y="504162"/>
              <a:ext cx="9120845" cy="130625"/>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34261" y="215612"/>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40125" y="-9525"/>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40125" y="-9525"/>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10332" y="3759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40627" y="121200"/>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57810" y="48204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69550" y="49919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170769" y="49919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524907" y="49919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10709" y="444378"/>
              <a:ext cx="448838" cy="860613"/>
              <a:chOff x="561117" y="628348"/>
              <a:chExt cx="448838" cy="855480"/>
            </a:xfrm>
          </p:grpSpPr>
          <p:sp>
            <p:nvSpPr>
              <p:cNvPr id="31" name="Google Shape;31;p2"/>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 name="Google Shape;34;p2"/>
            <p:cNvGrpSpPr/>
            <p:nvPr/>
          </p:nvGrpSpPr>
          <p:grpSpPr>
            <a:xfrm>
              <a:off x="8694552" y="444361"/>
              <a:ext cx="448838" cy="855480"/>
              <a:chOff x="4189590" y="628348"/>
              <a:chExt cx="448838" cy="855480"/>
            </a:xfrm>
          </p:grpSpPr>
          <p:sp>
            <p:nvSpPr>
              <p:cNvPr id="35" name="Google Shape;35;p2"/>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2"/>
            <p:cNvSpPr/>
            <p:nvPr/>
          </p:nvSpPr>
          <p:spPr>
            <a:xfrm>
              <a:off x="384093" y="4634587"/>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8540543" y="4634587"/>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txBox="1"/>
          <p:nvPr>
            <p:ph type="ctrTitle"/>
          </p:nvPr>
        </p:nvSpPr>
        <p:spPr>
          <a:xfrm>
            <a:off x="1181700" y="1784775"/>
            <a:ext cx="6780600" cy="17481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5200"/>
              <a:buNone/>
              <a:defRPr sz="4800">
                <a:solidFill>
                  <a:schemeClr val="lt1"/>
                </a:solidFill>
                <a:latin typeface="Abril Fatface"/>
                <a:ea typeface="Abril Fatface"/>
                <a:cs typeface="Abril Fatface"/>
                <a:sym typeface="Abril Fatface"/>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p:txBody>
      </p:sp>
      <p:sp>
        <p:nvSpPr>
          <p:cNvPr id="41" name="Google Shape;41;p2"/>
          <p:cNvSpPr txBox="1"/>
          <p:nvPr>
            <p:ph idx="1" type="subTitle"/>
          </p:nvPr>
        </p:nvSpPr>
        <p:spPr>
          <a:xfrm>
            <a:off x="2307600" y="3618619"/>
            <a:ext cx="4528800" cy="2439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400"/>
              <a:buNone/>
              <a:defRPr>
                <a:solidFill>
                  <a:schemeClr val="lt1"/>
                </a:solidFill>
                <a:latin typeface="Inter"/>
                <a:ea typeface="Inter"/>
                <a:cs typeface="Inter"/>
                <a:sym typeface="Inter"/>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42" name="Google Shape;4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7" name="Shape 337"/>
        <p:cNvGrpSpPr/>
        <p:nvPr/>
      </p:nvGrpSpPr>
      <p:grpSpPr>
        <a:xfrm>
          <a:off x="0" y="0"/>
          <a:ext cx="0" cy="0"/>
          <a:chOff x="0" y="0"/>
          <a:chExt cx="0" cy="0"/>
        </a:xfrm>
      </p:grpSpPr>
      <p:sp>
        <p:nvSpPr>
          <p:cNvPr id="338" name="Google Shape;338;p11"/>
          <p:cNvSpPr txBox="1"/>
          <p:nvPr>
            <p:ph hasCustomPrompt="1" type="title"/>
          </p:nvPr>
        </p:nvSpPr>
        <p:spPr>
          <a:xfrm>
            <a:off x="1284000" y="1219025"/>
            <a:ext cx="6576000" cy="13257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9" name="Google Shape;339;p11"/>
          <p:cNvSpPr txBox="1"/>
          <p:nvPr>
            <p:ph idx="1" type="subTitle"/>
          </p:nvPr>
        </p:nvSpPr>
        <p:spPr>
          <a:xfrm>
            <a:off x="1284000" y="3679225"/>
            <a:ext cx="6576000" cy="4971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solidFill>
                  <a:schemeClr val="dk1"/>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340" name="Google Shape;340;p11"/>
          <p:cNvGrpSpPr/>
          <p:nvPr/>
        </p:nvGrpSpPr>
        <p:grpSpPr>
          <a:xfrm flipH="1">
            <a:off x="-540125" y="-190500"/>
            <a:ext cx="10224238" cy="5634425"/>
            <a:chOff x="-540125" y="-190500"/>
            <a:chExt cx="10224238" cy="5634425"/>
          </a:xfrm>
        </p:grpSpPr>
        <p:grpSp>
          <p:nvGrpSpPr>
            <p:cNvPr id="341" name="Google Shape;341;p11"/>
            <p:cNvGrpSpPr/>
            <p:nvPr/>
          </p:nvGrpSpPr>
          <p:grpSpPr>
            <a:xfrm>
              <a:off x="123156" y="409580"/>
              <a:ext cx="262232" cy="352736"/>
              <a:chOff x="694982" y="773654"/>
              <a:chExt cx="262232" cy="350632"/>
            </a:xfrm>
          </p:grpSpPr>
          <p:sp>
            <p:nvSpPr>
              <p:cNvPr id="342" name="Google Shape;342;p11"/>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1"/>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11"/>
            <p:cNvGrpSpPr/>
            <p:nvPr/>
          </p:nvGrpSpPr>
          <p:grpSpPr>
            <a:xfrm>
              <a:off x="-540125" y="-190500"/>
              <a:ext cx="10224238" cy="5634425"/>
              <a:chOff x="-540125" y="-190500"/>
              <a:chExt cx="10224238" cy="5634425"/>
            </a:xfrm>
          </p:grpSpPr>
          <p:grpSp>
            <p:nvGrpSpPr>
              <p:cNvPr id="345" name="Google Shape;345;p11"/>
              <p:cNvGrpSpPr/>
              <p:nvPr/>
            </p:nvGrpSpPr>
            <p:grpSpPr>
              <a:xfrm>
                <a:off x="123150" y="4810250"/>
                <a:ext cx="9020846" cy="318721"/>
                <a:chOff x="66882" y="4401145"/>
                <a:chExt cx="9060713" cy="305875"/>
              </a:xfrm>
            </p:grpSpPr>
            <p:sp>
              <p:nvSpPr>
                <p:cNvPr id="346" name="Google Shape;346;p11"/>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1"/>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1"/>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11"/>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1"/>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1"/>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1"/>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1"/>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1"/>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1"/>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1"/>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1"/>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1"/>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 name="Google Shape;359;p11"/>
              <p:cNvGrpSpPr/>
              <p:nvPr/>
            </p:nvGrpSpPr>
            <p:grpSpPr>
              <a:xfrm>
                <a:off x="8694552" y="444361"/>
                <a:ext cx="448838" cy="855480"/>
                <a:chOff x="4189590" y="628348"/>
                <a:chExt cx="448838" cy="855480"/>
              </a:xfrm>
            </p:grpSpPr>
            <p:sp>
              <p:nvSpPr>
                <p:cNvPr id="360" name="Google Shape;360;p11"/>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1"/>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1"/>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11"/>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4" name="Google Shape;364;p11"/>
              <p:cNvGrpSpPr/>
              <p:nvPr/>
            </p:nvGrpSpPr>
            <p:grpSpPr>
              <a:xfrm>
                <a:off x="-10709" y="444378"/>
                <a:ext cx="448838" cy="860613"/>
                <a:chOff x="561117" y="628348"/>
                <a:chExt cx="448838" cy="855480"/>
              </a:xfrm>
            </p:grpSpPr>
            <p:sp>
              <p:nvSpPr>
                <p:cNvPr id="365" name="Google Shape;365;p11"/>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1"/>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1"/>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8" name="Google Shape;368;p11"/>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70" name="Shape 370"/>
        <p:cNvGrpSpPr/>
        <p:nvPr/>
      </p:nvGrpSpPr>
      <p:grpSpPr>
        <a:xfrm>
          <a:off x="0" y="0"/>
          <a:ext cx="0" cy="0"/>
          <a:chOff x="0" y="0"/>
          <a:chExt cx="0" cy="0"/>
        </a:xfrm>
      </p:grpSpPr>
      <p:sp>
        <p:nvSpPr>
          <p:cNvPr id="371" name="Google Shape;37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solidFill>
          <a:schemeClr val="dk1"/>
        </a:solidFill>
      </p:bgPr>
    </p:bg>
    <p:spTree>
      <p:nvGrpSpPr>
        <p:cNvPr id="372" name="Shape 372"/>
        <p:cNvGrpSpPr/>
        <p:nvPr/>
      </p:nvGrpSpPr>
      <p:grpSpPr>
        <a:xfrm>
          <a:off x="0" y="0"/>
          <a:ext cx="0" cy="0"/>
          <a:chOff x="0" y="0"/>
          <a:chExt cx="0" cy="0"/>
        </a:xfrm>
      </p:grpSpPr>
      <p:sp>
        <p:nvSpPr>
          <p:cNvPr id="373" name="Google Shape;373;p13"/>
          <p:cNvSpPr txBox="1"/>
          <p:nvPr>
            <p:ph type="title"/>
          </p:nvPr>
        </p:nvSpPr>
        <p:spPr>
          <a:xfrm>
            <a:off x="720000" y="1968400"/>
            <a:ext cx="2305500" cy="318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4" name="Google Shape;374;p13"/>
          <p:cNvSpPr txBox="1"/>
          <p:nvPr>
            <p:ph idx="1" type="subTitle"/>
          </p:nvPr>
        </p:nvSpPr>
        <p:spPr>
          <a:xfrm>
            <a:off x="720000" y="2288425"/>
            <a:ext cx="2305500" cy="484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5" name="Google Shape;375;p13"/>
          <p:cNvSpPr txBox="1"/>
          <p:nvPr>
            <p:ph idx="2" type="title"/>
          </p:nvPr>
        </p:nvSpPr>
        <p:spPr>
          <a:xfrm>
            <a:off x="3419271" y="1968400"/>
            <a:ext cx="2305500" cy="318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6" name="Google Shape;376;p13"/>
          <p:cNvSpPr txBox="1"/>
          <p:nvPr>
            <p:ph idx="3" type="subTitle"/>
          </p:nvPr>
        </p:nvSpPr>
        <p:spPr>
          <a:xfrm>
            <a:off x="3419269" y="2288425"/>
            <a:ext cx="2305500" cy="484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7" name="Google Shape;377;p13"/>
          <p:cNvSpPr txBox="1"/>
          <p:nvPr>
            <p:ph idx="4" type="title"/>
          </p:nvPr>
        </p:nvSpPr>
        <p:spPr>
          <a:xfrm>
            <a:off x="720000" y="3782850"/>
            <a:ext cx="2305500" cy="318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8" name="Google Shape;378;p13"/>
          <p:cNvSpPr txBox="1"/>
          <p:nvPr>
            <p:ph idx="5" type="subTitle"/>
          </p:nvPr>
        </p:nvSpPr>
        <p:spPr>
          <a:xfrm>
            <a:off x="720000" y="4102825"/>
            <a:ext cx="2305500" cy="484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13"/>
          <p:cNvSpPr txBox="1"/>
          <p:nvPr>
            <p:ph idx="6" type="title"/>
          </p:nvPr>
        </p:nvSpPr>
        <p:spPr>
          <a:xfrm>
            <a:off x="3419271" y="3782850"/>
            <a:ext cx="2305500" cy="318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0" name="Google Shape;380;p13"/>
          <p:cNvSpPr txBox="1"/>
          <p:nvPr>
            <p:ph idx="7" type="subTitle"/>
          </p:nvPr>
        </p:nvSpPr>
        <p:spPr>
          <a:xfrm>
            <a:off x="3419269" y="4102825"/>
            <a:ext cx="2305500" cy="484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1" name="Google Shape;381;p13"/>
          <p:cNvSpPr txBox="1"/>
          <p:nvPr>
            <p:ph idx="8" type="title"/>
          </p:nvPr>
        </p:nvSpPr>
        <p:spPr>
          <a:xfrm>
            <a:off x="6118550" y="1968400"/>
            <a:ext cx="2305500" cy="318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2" name="Google Shape;382;p13"/>
          <p:cNvSpPr txBox="1"/>
          <p:nvPr>
            <p:ph idx="9" type="subTitle"/>
          </p:nvPr>
        </p:nvSpPr>
        <p:spPr>
          <a:xfrm>
            <a:off x="6118545" y="2288425"/>
            <a:ext cx="2305500" cy="484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13"/>
          <p:cNvSpPr txBox="1"/>
          <p:nvPr>
            <p:ph idx="13" type="title"/>
          </p:nvPr>
        </p:nvSpPr>
        <p:spPr>
          <a:xfrm>
            <a:off x="6118550" y="3782850"/>
            <a:ext cx="2305500" cy="318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4" name="Google Shape;384;p13"/>
          <p:cNvSpPr txBox="1"/>
          <p:nvPr>
            <p:ph idx="14" type="subTitle"/>
          </p:nvPr>
        </p:nvSpPr>
        <p:spPr>
          <a:xfrm>
            <a:off x="6118545" y="4102825"/>
            <a:ext cx="2305500" cy="4848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5" name="Google Shape;385;p13"/>
          <p:cNvSpPr txBox="1"/>
          <p:nvPr>
            <p:ph hasCustomPrompt="1" idx="15" type="title"/>
          </p:nvPr>
        </p:nvSpPr>
        <p:spPr>
          <a:xfrm>
            <a:off x="1580700" y="1307799"/>
            <a:ext cx="584100" cy="447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6" name="Google Shape;386;p13"/>
          <p:cNvSpPr txBox="1"/>
          <p:nvPr>
            <p:ph hasCustomPrompt="1" idx="16" type="title"/>
          </p:nvPr>
        </p:nvSpPr>
        <p:spPr>
          <a:xfrm>
            <a:off x="1580700" y="3117543"/>
            <a:ext cx="584100" cy="447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7" name="Google Shape;387;p13"/>
          <p:cNvSpPr txBox="1"/>
          <p:nvPr>
            <p:ph hasCustomPrompt="1" idx="17" type="title"/>
          </p:nvPr>
        </p:nvSpPr>
        <p:spPr>
          <a:xfrm>
            <a:off x="4279974" y="1307799"/>
            <a:ext cx="584100" cy="447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8" name="Google Shape;388;p13"/>
          <p:cNvSpPr txBox="1"/>
          <p:nvPr>
            <p:ph hasCustomPrompt="1" idx="18" type="title"/>
          </p:nvPr>
        </p:nvSpPr>
        <p:spPr>
          <a:xfrm>
            <a:off x="4279974" y="3117543"/>
            <a:ext cx="584100" cy="447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89" name="Google Shape;389;p13"/>
          <p:cNvSpPr txBox="1"/>
          <p:nvPr>
            <p:ph hasCustomPrompt="1" idx="19" type="title"/>
          </p:nvPr>
        </p:nvSpPr>
        <p:spPr>
          <a:xfrm>
            <a:off x="6979249" y="1307799"/>
            <a:ext cx="584100" cy="447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0" name="Google Shape;390;p13"/>
          <p:cNvSpPr txBox="1"/>
          <p:nvPr>
            <p:ph hasCustomPrompt="1" idx="20" type="title"/>
          </p:nvPr>
        </p:nvSpPr>
        <p:spPr>
          <a:xfrm>
            <a:off x="6979249" y="3117543"/>
            <a:ext cx="584100" cy="447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91" name="Google Shape;391;p13"/>
          <p:cNvSpPr txBox="1"/>
          <p:nvPr>
            <p:ph idx="21" type="title"/>
          </p:nvPr>
        </p:nvSpPr>
        <p:spPr>
          <a:xfrm>
            <a:off x="720000" y="539500"/>
            <a:ext cx="7704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2" name="Google Shape;392;p13"/>
          <p:cNvGrpSpPr/>
          <p:nvPr/>
        </p:nvGrpSpPr>
        <p:grpSpPr>
          <a:xfrm>
            <a:off x="-540125" y="-190500"/>
            <a:ext cx="10224238" cy="5634425"/>
            <a:chOff x="-540125" y="-190500"/>
            <a:chExt cx="10224238" cy="5634425"/>
          </a:xfrm>
        </p:grpSpPr>
        <p:grpSp>
          <p:nvGrpSpPr>
            <p:cNvPr id="393" name="Google Shape;393;p13"/>
            <p:cNvGrpSpPr/>
            <p:nvPr/>
          </p:nvGrpSpPr>
          <p:grpSpPr>
            <a:xfrm>
              <a:off x="-540125" y="-190500"/>
              <a:ext cx="10224238" cy="5634425"/>
              <a:chOff x="-540125" y="-190500"/>
              <a:chExt cx="10224238" cy="5634425"/>
            </a:xfrm>
          </p:grpSpPr>
          <p:grpSp>
            <p:nvGrpSpPr>
              <p:cNvPr id="394" name="Google Shape;394;p13"/>
              <p:cNvGrpSpPr/>
              <p:nvPr/>
            </p:nvGrpSpPr>
            <p:grpSpPr>
              <a:xfrm>
                <a:off x="-540125" y="-190500"/>
                <a:ext cx="10224238" cy="5634425"/>
                <a:chOff x="-540125" y="-190500"/>
                <a:chExt cx="10224238" cy="5634425"/>
              </a:xfrm>
            </p:grpSpPr>
            <p:grpSp>
              <p:nvGrpSpPr>
                <p:cNvPr id="395" name="Google Shape;395;p13"/>
                <p:cNvGrpSpPr/>
                <p:nvPr/>
              </p:nvGrpSpPr>
              <p:grpSpPr>
                <a:xfrm>
                  <a:off x="123150" y="4810250"/>
                  <a:ext cx="9020846" cy="318721"/>
                  <a:chOff x="66882" y="4401145"/>
                  <a:chExt cx="9060713" cy="305875"/>
                </a:xfrm>
              </p:grpSpPr>
              <p:sp>
                <p:nvSpPr>
                  <p:cNvPr id="396" name="Google Shape;396;p13"/>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13"/>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3"/>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13"/>
                <p:cNvGrpSpPr/>
                <p:nvPr/>
              </p:nvGrpSpPr>
              <p:grpSpPr>
                <a:xfrm>
                  <a:off x="8694552" y="444361"/>
                  <a:ext cx="448838" cy="855480"/>
                  <a:chOff x="4189590" y="628348"/>
                  <a:chExt cx="448838" cy="855480"/>
                </a:xfrm>
              </p:grpSpPr>
              <p:sp>
                <p:nvSpPr>
                  <p:cNvPr id="410" name="Google Shape;410;p13"/>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13"/>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13"/>
                <p:cNvGrpSpPr/>
                <p:nvPr/>
              </p:nvGrpSpPr>
              <p:grpSpPr>
                <a:xfrm>
                  <a:off x="-10709" y="444378"/>
                  <a:ext cx="448838" cy="860613"/>
                  <a:chOff x="561117" y="628348"/>
                  <a:chExt cx="448838" cy="855480"/>
                </a:xfrm>
              </p:grpSpPr>
              <p:sp>
                <p:nvSpPr>
                  <p:cNvPr id="415" name="Google Shape;415;p13"/>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3"/>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3"/>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8" name="Google Shape;418;p13"/>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13"/>
            <p:cNvGrpSpPr/>
            <p:nvPr/>
          </p:nvGrpSpPr>
          <p:grpSpPr>
            <a:xfrm>
              <a:off x="384093" y="4954718"/>
              <a:ext cx="8375813" cy="57966"/>
              <a:chOff x="384093" y="4954718"/>
              <a:chExt cx="8375813" cy="57966"/>
            </a:xfrm>
          </p:grpSpPr>
          <p:sp>
            <p:nvSpPr>
              <p:cNvPr id="420" name="Google Shape;420;p13"/>
              <p:cNvSpPr/>
              <p:nvPr/>
            </p:nvSpPr>
            <p:spPr>
              <a:xfrm>
                <a:off x="38409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854054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2" name="Google Shape;42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23" name="Shape 423"/>
        <p:cNvGrpSpPr/>
        <p:nvPr/>
      </p:nvGrpSpPr>
      <p:grpSpPr>
        <a:xfrm>
          <a:off x="0" y="0"/>
          <a:ext cx="0" cy="0"/>
          <a:chOff x="0" y="0"/>
          <a:chExt cx="0" cy="0"/>
        </a:xfrm>
      </p:grpSpPr>
      <p:sp>
        <p:nvSpPr>
          <p:cNvPr id="424" name="Google Shape;424;p14"/>
          <p:cNvSpPr txBox="1"/>
          <p:nvPr>
            <p:ph type="title"/>
          </p:nvPr>
        </p:nvSpPr>
        <p:spPr>
          <a:xfrm>
            <a:off x="720000" y="5395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5" name="Google Shape;425;p14"/>
          <p:cNvGrpSpPr/>
          <p:nvPr/>
        </p:nvGrpSpPr>
        <p:grpSpPr>
          <a:xfrm flipH="1">
            <a:off x="-540125" y="-190500"/>
            <a:ext cx="10224238" cy="5634425"/>
            <a:chOff x="-540125" y="-190500"/>
            <a:chExt cx="10224238" cy="5634425"/>
          </a:xfrm>
        </p:grpSpPr>
        <p:grpSp>
          <p:nvGrpSpPr>
            <p:cNvPr id="426" name="Google Shape;426;p14"/>
            <p:cNvGrpSpPr/>
            <p:nvPr/>
          </p:nvGrpSpPr>
          <p:grpSpPr>
            <a:xfrm>
              <a:off x="123156" y="409580"/>
              <a:ext cx="262232" cy="352736"/>
              <a:chOff x="694982" y="773654"/>
              <a:chExt cx="262232" cy="350632"/>
            </a:xfrm>
          </p:grpSpPr>
          <p:sp>
            <p:nvSpPr>
              <p:cNvPr id="427" name="Google Shape;427;p14"/>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 name="Google Shape;429;p14"/>
            <p:cNvGrpSpPr/>
            <p:nvPr/>
          </p:nvGrpSpPr>
          <p:grpSpPr>
            <a:xfrm>
              <a:off x="-540125" y="-190500"/>
              <a:ext cx="10224238" cy="5634425"/>
              <a:chOff x="-540125" y="-190500"/>
              <a:chExt cx="10224238" cy="5634425"/>
            </a:xfrm>
          </p:grpSpPr>
          <p:grpSp>
            <p:nvGrpSpPr>
              <p:cNvPr id="430" name="Google Shape;430;p14"/>
              <p:cNvGrpSpPr/>
              <p:nvPr/>
            </p:nvGrpSpPr>
            <p:grpSpPr>
              <a:xfrm>
                <a:off x="123150" y="4810250"/>
                <a:ext cx="9020846" cy="318721"/>
                <a:chOff x="66882" y="4401145"/>
                <a:chExt cx="9060713" cy="305875"/>
              </a:xfrm>
            </p:grpSpPr>
            <p:sp>
              <p:nvSpPr>
                <p:cNvPr id="431" name="Google Shape;431;p14"/>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14"/>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4"/>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4"/>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14"/>
              <p:cNvGrpSpPr/>
              <p:nvPr/>
            </p:nvGrpSpPr>
            <p:grpSpPr>
              <a:xfrm>
                <a:off x="8694552" y="444361"/>
                <a:ext cx="448838" cy="855480"/>
                <a:chOff x="4189590" y="628348"/>
                <a:chExt cx="448838" cy="855480"/>
              </a:xfrm>
            </p:grpSpPr>
            <p:sp>
              <p:nvSpPr>
                <p:cNvPr id="445" name="Google Shape;445;p14"/>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14"/>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9" name="Google Shape;449;p14"/>
              <p:cNvGrpSpPr/>
              <p:nvPr/>
            </p:nvGrpSpPr>
            <p:grpSpPr>
              <a:xfrm>
                <a:off x="-10709" y="444378"/>
                <a:ext cx="448838" cy="860613"/>
                <a:chOff x="561117" y="628348"/>
                <a:chExt cx="448838" cy="855480"/>
              </a:xfrm>
            </p:grpSpPr>
            <p:sp>
              <p:nvSpPr>
                <p:cNvPr id="450" name="Google Shape;450;p14"/>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53" name="Google Shape;453;p14"/>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bg>
      <p:bgPr>
        <a:solidFill>
          <a:schemeClr val="dk1"/>
        </a:solidFill>
      </p:bgPr>
    </p:bg>
    <p:spTree>
      <p:nvGrpSpPr>
        <p:cNvPr id="455" name="Shape 455"/>
        <p:cNvGrpSpPr/>
        <p:nvPr/>
      </p:nvGrpSpPr>
      <p:grpSpPr>
        <a:xfrm>
          <a:off x="0" y="0"/>
          <a:ext cx="0" cy="0"/>
          <a:chOff x="0" y="0"/>
          <a:chExt cx="0" cy="0"/>
        </a:xfrm>
      </p:grpSpPr>
      <p:grpSp>
        <p:nvGrpSpPr>
          <p:cNvPr id="456" name="Google Shape;456;p15"/>
          <p:cNvGrpSpPr/>
          <p:nvPr/>
        </p:nvGrpSpPr>
        <p:grpSpPr>
          <a:xfrm>
            <a:off x="-540125" y="-190500"/>
            <a:ext cx="10224238" cy="5634425"/>
            <a:chOff x="-540125" y="-190500"/>
            <a:chExt cx="10224238" cy="5634425"/>
          </a:xfrm>
        </p:grpSpPr>
        <p:grpSp>
          <p:nvGrpSpPr>
            <p:cNvPr id="457" name="Google Shape;457;p15"/>
            <p:cNvGrpSpPr/>
            <p:nvPr/>
          </p:nvGrpSpPr>
          <p:grpSpPr>
            <a:xfrm>
              <a:off x="123156" y="409580"/>
              <a:ext cx="262232" cy="352736"/>
              <a:chOff x="694982" y="773654"/>
              <a:chExt cx="262232" cy="350632"/>
            </a:xfrm>
          </p:grpSpPr>
          <p:sp>
            <p:nvSpPr>
              <p:cNvPr id="458" name="Google Shape;458;p15"/>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5"/>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 name="Google Shape;460;p15"/>
            <p:cNvGrpSpPr/>
            <p:nvPr/>
          </p:nvGrpSpPr>
          <p:grpSpPr>
            <a:xfrm>
              <a:off x="-540125" y="-190500"/>
              <a:ext cx="10224238" cy="5634425"/>
              <a:chOff x="-540125" y="-190500"/>
              <a:chExt cx="10224238" cy="5634425"/>
            </a:xfrm>
          </p:grpSpPr>
          <p:grpSp>
            <p:nvGrpSpPr>
              <p:cNvPr id="461" name="Google Shape;461;p15"/>
              <p:cNvGrpSpPr/>
              <p:nvPr/>
            </p:nvGrpSpPr>
            <p:grpSpPr>
              <a:xfrm>
                <a:off x="123150" y="4810250"/>
                <a:ext cx="9020846" cy="318721"/>
                <a:chOff x="66882" y="4401145"/>
                <a:chExt cx="9060713" cy="305875"/>
              </a:xfrm>
            </p:grpSpPr>
            <p:sp>
              <p:nvSpPr>
                <p:cNvPr id="462" name="Google Shape;462;p15"/>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5"/>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15"/>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5"/>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5"/>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5"/>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 name="Google Shape;475;p15"/>
              <p:cNvGrpSpPr/>
              <p:nvPr/>
            </p:nvGrpSpPr>
            <p:grpSpPr>
              <a:xfrm>
                <a:off x="8694552" y="444361"/>
                <a:ext cx="448838" cy="855480"/>
                <a:chOff x="4189590" y="628348"/>
                <a:chExt cx="448838" cy="855480"/>
              </a:xfrm>
            </p:grpSpPr>
            <p:sp>
              <p:nvSpPr>
                <p:cNvPr id="476" name="Google Shape;476;p15"/>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5"/>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5"/>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15"/>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15"/>
              <p:cNvGrpSpPr/>
              <p:nvPr/>
            </p:nvGrpSpPr>
            <p:grpSpPr>
              <a:xfrm>
                <a:off x="-10709" y="444378"/>
                <a:ext cx="448838" cy="860613"/>
                <a:chOff x="561117" y="628348"/>
                <a:chExt cx="448838" cy="855480"/>
              </a:xfrm>
            </p:grpSpPr>
            <p:sp>
              <p:nvSpPr>
                <p:cNvPr id="481" name="Google Shape;481;p15"/>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5"/>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5"/>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84" name="Google Shape;484;p15"/>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15"/>
          <p:cNvSpPr txBox="1"/>
          <p:nvPr>
            <p:ph type="title"/>
          </p:nvPr>
        </p:nvSpPr>
        <p:spPr>
          <a:xfrm>
            <a:off x="720000" y="539500"/>
            <a:ext cx="7704000" cy="4782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grpSp>
        <p:nvGrpSpPr>
          <p:cNvPr id="486" name="Google Shape;486;p15"/>
          <p:cNvGrpSpPr/>
          <p:nvPr/>
        </p:nvGrpSpPr>
        <p:grpSpPr>
          <a:xfrm>
            <a:off x="384093" y="4954718"/>
            <a:ext cx="8375813" cy="57966"/>
            <a:chOff x="384093" y="4954718"/>
            <a:chExt cx="8375813" cy="57966"/>
          </a:xfrm>
        </p:grpSpPr>
        <p:sp>
          <p:nvSpPr>
            <p:cNvPr id="487" name="Google Shape;487;p15"/>
            <p:cNvSpPr/>
            <p:nvPr/>
          </p:nvSpPr>
          <p:spPr>
            <a:xfrm>
              <a:off x="38409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5"/>
            <p:cNvSpPr/>
            <p:nvPr/>
          </p:nvSpPr>
          <p:spPr>
            <a:xfrm>
              <a:off x="854054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 name="Google Shape;48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90" name="Shape 490"/>
        <p:cNvGrpSpPr/>
        <p:nvPr/>
      </p:nvGrpSpPr>
      <p:grpSpPr>
        <a:xfrm>
          <a:off x="0" y="0"/>
          <a:ext cx="0" cy="0"/>
          <a:chOff x="0" y="0"/>
          <a:chExt cx="0" cy="0"/>
        </a:xfrm>
      </p:grpSpPr>
      <p:grpSp>
        <p:nvGrpSpPr>
          <p:cNvPr id="491" name="Google Shape;491;p16"/>
          <p:cNvGrpSpPr/>
          <p:nvPr/>
        </p:nvGrpSpPr>
        <p:grpSpPr>
          <a:xfrm>
            <a:off x="-540125" y="-9525"/>
            <a:ext cx="10224238" cy="5148650"/>
            <a:chOff x="-540125" y="-9525"/>
            <a:chExt cx="10224238" cy="5148650"/>
          </a:xfrm>
        </p:grpSpPr>
        <p:sp>
          <p:nvSpPr>
            <p:cNvPr id="492" name="Google Shape;492;p16"/>
            <p:cNvSpPr/>
            <p:nvPr/>
          </p:nvSpPr>
          <p:spPr>
            <a:xfrm>
              <a:off x="169868" y="454400"/>
              <a:ext cx="8807154" cy="855436"/>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 name="Google Shape;493;p16"/>
            <p:cNvGrpSpPr/>
            <p:nvPr/>
          </p:nvGrpSpPr>
          <p:grpSpPr>
            <a:xfrm>
              <a:off x="-540125" y="-9525"/>
              <a:ext cx="10224238" cy="5148650"/>
              <a:chOff x="-540125" y="-9525"/>
              <a:chExt cx="10224238" cy="5148650"/>
            </a:xfrm>
          </p:grpSpPr>
          <p:sp>
            <p:nvSpPr>
              <p:cNvPr id="494" name="Google Shape;494;p16"/>
              <p:cNvSpPr/>
              <p:nvPr/>
            </p:nvSpPr>
            <p:spPr>
              <a:xfrm>
                <a:off x="-9525" y="438375"/>
                <a:ext cx="9153523" cy="302799"/>
              </a:xfrm>
              <a:custGeom>
                <a:rect b="b" l="l" r="r" t="t"/>
                <a:pathLst>
                  <a:path extrusionOk="0" h="1375" w="27423">
                    <a:moveTo>
                      <a:pt x="1" y="1"/>
                    </a:moveTo>
                    <a:lnTo>
                      <a:pt x="1" y="1374"/>
                    </a:lnTo>
                    <a:lnTo>
                      <a:pt x="27422" y="1374"/>
                    </a:lnTo>
                    <a:lnTo>
                      <a:pt x="274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p:nvPr/>
            </p:nvSpPr>
            <p:spPr>
              <a:xfrm>
                <a:off x="-134261" y="215612"/>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6"/>
              <p:cNvSpPr/>
              <p:nvPr/>
            </p:nvSpPr>
            <p:spPr>
              <a:xfrm>
                <a:off x="-540125" y="-9525"/>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6"/>
              <p:cNvSpPr/>
              <p:nvPr/>
            </p:nvSpPr>
            <p:spPr>
              <a:xfrm>
                <a:off x="-540125" y="-9525"/>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6"/>
              <p:cNvSpPr/>
              <p:nvPr/>
            </p:nvSpPr>
            <p:spPr>
              <a:xfrm>
                <a:off x="710332" y="3759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p:nvPr/>
            </p:nvSpPr>
            <p:spPr>
              <a:xfrm>
                <a:off x="-340627" y="121200"/>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16"/>
              <p:cNvGrpSpPr/>
              <p:nvPr/>
            </p:nvGrpSpPr>
            <p:grpSpPr>
              <a:xfrm>
                <a:off x="-369550" y="247648"/>
                <a:ext cx="9889274" cy="4891477"/>
                <a:chOff x="-369550" y="247648"/>
                <a:chExt cx="9889274" cy="4891477"/>
              </a:xfrm>
            </p:grpSpPr>
            <p:sp>
              <p:nvSpPr>
                <p:cNvPr id="501" name="Google Shape;501;p16"/>
                <p:cNvSpPr/>
                <p:nvPr/>
              </p:nvSpPr>
              <p:spPr>
                <a:xfrm>
                  <a:off x="5025" y="1299850"/>
                  <a:ext cx="9140707" cy="3522165"/>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6"/>
                <p:cNvSpPr/>
                <p:nvPr/>
              </p:nvSpPr>
              <p:spPr>
                <a:xfrm>
                  <a:off x="243846" y="4505452"/>
                  <a:ext cx="8625638" cy="318714"/>
                </a:xfrm>
                <a:custGeom>
                  <a:rect b="b" l="l" r="r" t="t"/>
                  <a:pathLst>
                    <a:path extrusionOk="0" h="3178" w="27171">
                      <a:moveTo>
                        <a:pt x="1" y="0"/>
                      </a:moveTo>
                      <a:lnTo>
                        <a:pt x="1" y="3177"/>
                      </a:lnTo>
                      <a:lnTo>
                        <a:pt x="27171" y="3177"/>
                      </a:lnTo>
                      <a:lnTo>
                        <a:pt x="27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 name="Google Shape;503;p16"/>
                <p:cNvGrpSpPr/>
                <p:nvPr/>
              </p:nvGrpSpPr>
              <p:grpSpPr>
                <a:xfrm>
                  <a:off x="700362" y="4505452"/>
                  <a:ext cx="7743276" cy="318714"/>
                  <a:chOff x="700362" y="4505452"/>
                  <a:chExt cx="7743276" cy="318714"/>
                </a:xfrm>
              </p:grpSpPr>
              <p:sp>
                <p:nvSpPr>
                  <p:cNvPr id="504" name="Google Shape;504;p16"/>
                  <p:cNvSpPr/>
                  <p:nvPr/>
                </p:nvSpPr>
                <p:spPr>
                  <a:xfrm>
                    <a:off x="1252412" y="4505452"/>
                    <a:ext cx="6618354" cy="318714"/>
                  </a:xfrm>
                  <a:custGeom>
                    <a:rect b="b" l="l" r="r" t="t"/>
                    <a:pathLst>
                      <a:path extrusionOk="0" h="3178" w="20848">
                        <a:moveTo>
                          <a:pt x="1" y="0"/>
                        </a:moveTo>
                        <a:lnTo>
                          <a:pt x="378" y="3177"/>
                        </a:lnTo>
                        <a:lnTo>
                          <a:pt x="20470" y="3177"/>
                        </a:lnTo>
                        <a:lnTo>
                          <a:pt x="208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p:nvPr/>
                </p:nvSpPr>
                <p:spPr>
                  <a:xfrm>
                    <a:off x="700362"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6"/>
                  <p:cNvSpPr/>
                  <p:nvPr/>
                </p:nvSpPr>
                <p:spPr>
                  <a:xfrm>
                    <a:off x="8224275"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16"/>
                <p:cNvSpPr/>
                <p:nvPr/>
              </p:nvSpPr>
              <p:spPr>
                <a:xfrm>
                  <a:off x="8868500" y="257125"/>
                  <a:ext cx="274226" cy="4609241"/>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6"/>
                <p:cNvSpPr/>
                <p:nvPr/>
              </p:nvSpPr>
              <p:spPr>
                <a:xfrm>
                  <a:off x="100" y="247648"/>
                  <a:ext cx="274225" cy="461863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p:nvPr/>
              </p:nvSpPr>
              <p:spPr>
                <a:xfrm>
                  <a:off x="-157810" y="48204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6"/>
                <p:cNvSpPr/>
                <p:nvPr/>
              </p:nvSpPr>
              <p:spPr>
                <a:xfrm>
                  <a:off x="-369550" y="49919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p:nvPr/>
              </p:nvSpPr>
              <p:spPr>
                <a:xfrm>
                  <a:off x="1170769" y="49919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6"/>
                <p:cNvSpPr/>
                <p:nvPr/>
              </p:nvSpPr>
              <p:spPr>
                <a:xfrm>
                  <a:off x="5524907" y="49919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16"/>
              <p:cNvGrpSpPr/>
              <p:nvPr/>
            </p:nvGrpSpPr>
            <p:grpSpPr>
              <a:xfrm>
                <a:off x="-10709" y="444378"/>
                <a:ext cx="448838" cy="860613"/>
                <a:chOff x="561117" y="628348"/>
                <a:chExt cx="448838" cy="855480"/>
              </a:xfrm>
            </p:grpSpPr>
            <p:sp>
              <p:nvSpPr>
                <p:cNvPr id="514" name="Google Shape;514;p16"/>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6"/>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6"/>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 name="Google Shape;517;p16"/>
              <p:cNvGrpSpPr/>
              <p:nvPr/>
            </p:nvGrpSpPr>
            <p:grpSpPr>
              <a:xfrm>
                <a:off x="8694552" y="444361"/>
                <a:ext cx="448838" cy="855480"/>
                <a:chOff x="4189590" y="628348"/>
                <a:chExt cx="448838" cy="855480"/>
              </a:xfrm>
            </p:grpSpPr>
            <p:sp>
              <p:nvSpPr>
                <p:cNvPr id="518" name="Google Shape;518;p16"/>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6"/>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6"/>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1" name="Google Shape;521;p16"/>
            <p:cNvSpPr/>
            <p:nvPr/>
          </p:nvSpPr>
          <p:spPr>
            <a:xfrm>
              <a:off x="14452" y="504162"/>
              <a:ext cx="9120845" cy="130625"/>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16"/>
          <p:cNvSpPr txBox="1"/>
          <p:nvPr>
            <p:ph type="title"/>
          </p:nvPr>
        </p:nvSpPr>
        <p:spPr>
          <a:xfrm>
            <a:off x="713225" y="3037772"/>
            <a:ext cx="4361400" cy="8418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5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3" name="Google Shape;523;p16"/>
          <p:cNvSpPr txBox="1"/>
          <p:nvPr>
            <p:ph hasCustomPrompt="1" idx="2" type="title"/>
          </p:nvPr>
        </p:nvSpPr>
        <p:spPr>
          <a:xfrm>
            <a:off x="748132" y="1829068"/>
            <a:ext cx="1306500" cy="793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24" name="Google Shape;524;p16"/>
          <p:cNvSpPr txBox="1"/>
          <p:nvPr>
            <p:ph idx="1" type="subTitle"/>
          </p:nvPr>
        </p:nvSpPr>
        <p:spPr>
          <a:xfrm>
            <a:off x="713225" y="3879575"/>
            <a:ext cx="4361400" cy="3495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25" name="Google Shape;52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2">
    <p:bg>
      <p:bgPr>
        <a:solidFill>
          <a:schemeClr val="dk1"/>
        </a:solidFill>
      </p:bgPr>
    </p:bg>
    <p:spTree>
      <p:nvGrpSpPr>
        <p:cNvPr id="526" name="Shape 526"/>
        <p:cNvGrpSpPr/>
        <p:nvPr/>
      </p:nvGrpSpPr>
      <p:grpSpPr>
        <a:xfrm>
          <a:off x="0" y="0"/>
          <a:ext cx="0" cy="0"/>
          <a:chOff x="0" y="0"/>
          <a:chExt cx="0" cy="0"/>
        </a:xfrm>
      </p:grpSpPr>
      <p:grpSp>
        <p:nvGrpSpPr>
          <p:cNvPr id="527" name="Google Shape;527;p17"/>
          <p:cNvGrpSpPr/>
          <p:nvPr/>
        </p:nvGrpSpPr>
        <p:grpSpPr>
          <a:xfrm>
            <a:off x="-540125" y="-9525"/>
            <a:ext cx="10224238" cy="5148650"/>
            <a:chOff x="-540125" y="-9525"/>
            <a:chExt cx="10224238" cy="5148650"/>
          </a:xfrm>
        </p:grpSpPr>
        <p:sp>
          <p:nvSpPr>
            <p:cNvPr id="528" name="Google Shape;528;p17"/>
            <p:cNvSpPr/>
            <p:nvPr/>
          </p:nvSpPr>
          <p:spPr>
            <a:xfrm>
              <a:off x="169868" y="454400"/>
              <a:ext cx="8807154" cy="855436"/>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7"/>
            <p:cNvSpPr/>
            <p:nvPr/>
          </p:nvSpPr>
          <p:spPr>
            <a:xfrm>
              <a:off x="-9525" y="438375"/>
              <a:ext cx="9153523" cy="302799"/>
            </a:xfrm>
            <a:custGeom>
              <a:rect b="b" l="l" r="r" t="t"/>
              <a:pathLst>
                <a:path extrusionOk="0" h="1375" w="27423">
                  <a:moveTo>
                    <a:pt x="1" y="1"/>
                  </a:moveTo>
                  <a:lnTo>
                    <a:pt x="1" y="1374"/>
                  </a:lnTo>
                  <a:lnTo>
                    <a:pt x="27422" y="1374"/>
                  </a:lnTo>
                  <a:lnTo>
                    <a:pt x="274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7"/>
            <p:cNvSpPr/>
            <p:nvPr/>
          </p:nvSpPr>
          <p:spPr>
            <a:xfrm>
              <a:off x="14452" y="504162"/>
              <a:ext cx="9120845" cy="130625"/>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7"/>
            <p:cNvSpPr/>
            <p:nvPr/>
          </p:nvSpPr>
          <p:spPr>
            <a:xfrm>
              <a:off x="-134261" y="215612"/>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7"/>
            <p:cNvSpPr/>
            <p:nvPr/>
          </p:nvSpPr>
          <p:spPr>
            <a:xfrm>
              <a:off x="-540125" y="-9525"/>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7"/>
            <p:cNvSpPr/>
            <p:nvPr/>
          </p:nvSpPr>
          <p:spPr>
            <a:xfrm>
              <a:off x="-540125" y="-9525"/>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7"/>
            <p:cNvSpPr/>
            <p:nvPr/>
          </p:nvSpPr>
          <p:spPr>
            <a:xfrm>
              <a:off x="710332" y="3759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7"/>
            <p:cNvSpPr/>
            <p:nvPr/>
          </p:nvSpPr>
          <p:spPr>
            <a:xfrm>
              <a:off x="-340627" y="121200"/>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17"/>
            <p:cNvGrpSpPr/>
            <p:nvPr/>
          </p:nvGrpSpPr>
          <p:grpSpPr>
            <a:xfrm>
              <a:off x="-369550" y="247648"/>
              <a:ext cx="9889274" cy="4891477"/>
              <a:chOff x="-369550" y="247648"/>
              <a:chExt cx="9889274" cy="4891477"/>
            </a:xfrm>
          </p:grpSpPr>
          <p:sp>
            <p:nvSpPr>
              <p:cNvPr id="537" name="Google Shape;537;p17"/>
              <p:cNvSpPr/>
              <p:nvPr/>
            </p:nvSpPr>
            <p:spPr>
              <a:xfrm>
                <a:off x="5025" y="1299850"/>
                <a:ext cx="9140707" cy="3522165"/>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7"/>
              <p:cNvSpPr/>
              <p:nvPr/>
            </p:nvSpPr>
            <p:spPr>
              <a:xfrm>
                <a:off x="243846" y="4505452"/>
                <a:ext cx="8625638" cy="318714"/>
              </a:xfrm>
              <a:custGeom>
                <a:rect b="b" l="l" r="r" t="t"/>
                <a:pathLst>
                  <a:path extrusionOk="0" h="3178" w="27171">
                    <a:moveTo>
                      <a:pt x="1" y="0"/>
                    </a:moveTo>
                    <a:lnTo>
                      <a:pt x="1" y="3177"/>
                    </a:lnTo>
                    <a:lnTo>
                      <a:pt x="27171" y="3177"/>
                    </a:lnTo>
                    <a:lnTo>
                      <a:pt x="27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 name="Google Shape;539;p17"/>
              <p:cNvGrpSpPr/>
              <p:nvPr/>
            </p:nvGrpSpPr>
            <p:grpSpPr>
              <a:xfrm>
                <a:off x="700362" y="4505452"/>
                <a:ext cx="7743276" cy="318714"/>
                <a:chOff x="700362" y="4505452"/>
                <a:chExt cx="7743276" cy="318714"/>
              </a:xfrm>
            </p:grpSpPr>
            <p:sp>
              <p:nvSpPr>
                <p:cNvPr id="540" name="Google Shape;540;p17"/>
                <p:cNvSpPr/>
                <p:nvPr/>
              </p:nvSpPr>
              <p:spPr>
                <a:xfrm>
                  <a:off x="1252412" y="4505452"/>
                  <a:ext cx="6618354" cy="318714"/>
                </a:xfrm>
                <a:custGeom>
                  <a:rect b="b" l="l" r="r" t="t"/>
                  <a:pathLst>
                    <a:path extrusionOk="0" h="3178" w="20848">
                      <a:moveTo>
                        <a:pt x="1" y="0"/>
                      </a:moveTo>
                      <a:lnTo>
                        <a:pt x="378" y="3177"/>
                      </a:lnTo>
                      <a:lnTo>
                        <a:pt x="20470" y="3177"/>
                      </a:lnTo>
                      <a:lnTo>
                        <a:pt x="208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7"/>
                <p:cNvSpPr/>
                <p:nvPr/>
              </p:nvSpPr>
              <p:spPr>
                <a:xfrm>
                  <a:off x="700362"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7"/>
                <p:cNvSpPr/>
                <p:nvPr/>
              </p:nvSpPr>
              <p:spPr>
                <a:xfrm>
                  <a:off x="8224275"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17"/>
              <p:cNvSpPr/>
              <p:nvPr/>
            </p:nvSpPr>
            <p:spPr>
              <a:xfrm>
                <a:off x="8868500" y="257125"/>
                <a:ext cx="274226" cy="4609241"/>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7"/>
              <p:cNvSpPr/>
              <p:nvPr/>
            </p:nvSpPr>
            <p:spPr>
              <a:xfrm>
                <a:off x="100" y="247648"/>
                <a:ext cx="274225" cy="461863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7"/>
              <p:cNvSpPr/>
              <p:nvPr/>
            </p:nvSpPr>
            <p:spPr>
              <a:xfrm>
                <a:off x="-157810" y="48204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7"/>
              <p:cNvSpPr/>
              <p:nvPr/>
            </p:nvSpPr>
            <p:spPr>
              <a:xfrm>
                <a:off x="-369550" y="49919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7"/>
              <p:cNvSpPr/>
              <p:nvPr/>
            </p:nvSpPr>
            <p:spPr>
              <a:xfrm>
                <a:off x="1170769" y="49919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7"/>
              <p:cNvSpPr/>
              <p:nvPr/>
            </p:nvSpPr>
            <p:spPr>
              <a:xfrm>
                <a:off x="5524907" y="49919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17"/>
            <p:cNvGrpSpPr/>
            <p:nvPr/>
          </p:nvGrpSpPr>
          <p:grpSpPr>
            <a:xfrm>
              <a:off x="-10709" y="444378"/>
              <a:ext cx="448838" cy="860613"/>
              <a:chOff x="561117" y="628348"/>
              <a:chExt cx="448838" cy="855480"/>
            </a:xfrm>
          </p:grpSpPr>
          <p:sp>
            <p:nvSpPr>
              <p:cNvPr id="550" name="Google Shape;550;p17"/>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7"/>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7"/>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17"/>
            <p:cNvGrpSpPr/>
            <p:nvPr/>
          </p:nvGrpSpPr>
          <p:grpSpPr>
            <a:xfrm>
              <a:off x="8694552" y="444361"/>
              <a:ext cx="448838" cy="855480"/>
              <a:chOff x="4189590" y="628348"/>
              <a:chExt cx="448838" cy="855480"/>
            </a:xfrm>
          </p:grpSpPr>
          <p:sp>
            <p:nvSpPr>
              <p:cNvPr id="554" name="Google Shape;554;p17"/>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7"/>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7"/>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7" name="Google Shape;557;p17"/>
          <p:cNvSpPr txBox="1"/>
          <p:nvPr>
            <p:ph type="title"/>
          </p:nvPr>
        </p:nvSpPr>
        <p:spPr>
          <a:xfrm>
            <a:off x="3363175" y="2918054"/>
            <a:ext cx="5067600" cy="841800"/>
          </a:xfrm>
          <a:prstGeom prst="rect">
            <a:avLst/>
          </a:prstGeom>
          <a:ln>
            <a:noFill/>
          </a:ln>
        </p:spPr>
        <p:txBody>
          <a:bodyPr anchorCtr="0" anchor="ctr" bIns="91425" lIns="91425" spcFirstLastPara="1" rIns="91425" wrap="square" tIns="91425">
            <a:noAutofit/>
          </a:bodyPr>
          <a:lstStyle>
            <a:lvl1pPr lvl="0" rtl="0" algn="r">
              <a:spcBef>
                <a:spcPts val="0"/>
              </a:spcBef>
              <a:spcAft>
                <a:spcPts val="0"/>
              </a:spcAft>
              <a:buSzPts val="3600"/>
              <a:buNone/>
              <a:defRPr sz="5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58" name="Google Shape;558;p17"/>
          <p:cNvSpPr txBox="1"/>
          <p:nvPr>
            <p:ph hasCustomPrompt="1" idx="2" type="title"/>
          </p:nvPr>
        </p:nvSpPr>
        <p:spPr>
          <a:xfrm>
            <a:off x="7078905" y="1697868"/>
            <a:ext cx="1306500" cy="8418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59" name="Google Shape;559;p17"/>
          <p:cNvSpPr txBox="1"/>
          <p:nvPr>
            <p:ph idx="1" type="subTitle"/>
          </p:nvPr>
        </p:nvSpPr>
        <p:spPr>
          <a:xfrm>
            <a:off x="3363175" y="3767078"/>
            <a:ext cx="5067600" cy="324300"/>
          </a:xfrm>
          <a:prstGeom prst="rect">
            <a:avLst/>
          </a:prstGeom>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0" name="Google Shape;56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3">
    <p:spTree>
      <p:nvGrpSpPr>
        <p:cNvPr id="561" name="Shape 561"/>
        <p:cNvGrpSpPr/>
        <p:nvPr/>
      </p:nvGrpSpPr>
      <p:grpSpPr>
        <a:xfrm>
          <a:off x="0" y="0"/>
          <a:ext cx="0" cy="0"/>
          <a:chOff x="0" y="0"/>
          <a:chExt cx="0" cy="0"/>
        </a:xfrm>
      </p:grpSpPr>
      <p:grpSp>
        <p:nvGrpSpPr>
          <p:cNvPr id="562" name="Google Shape;562;p18"/>
          <p:cNvGrpSpPr/>
          <p:nvPr/>
        </p:nvGrpSpPr>
        <p:grpSpPr>
          <a:xfrm>
            <a:off x="-540119" y="-2575"/>
            <a:ext cx="10224238" cy="5148650"/>
            <a:chOff x="-540119" y="-2575"/>
            <a:chExt cx="10224238" cy="5148650"/>
          </a:xfrm>
        </p:grpSpPr>
        <p:sp>
          <p:nvSpPr>
            <p:cNvPr id="563" name="Google Shape;563;p18"/>
            <p:cNvSpPr/>
            <p:nvPr/>
          </p:nvSpPr>
          <p:spPr>
            <a:xfrm>
              <a:off x="169874" y="461350"/>
              <a:ext cx="8807154" cy="855436"/>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8"/>
            <p:cNvSpPr/>
            <p:nvPr/>
          </p:nvSpPr>
          <p:spPr>
            <a:xfrm>
              <a:off x="-9519" y="445325"/>
              <a:ext cx="9153523" cy="302799"/>
            </a:xfrm>
            <a:custGeom>
              <a:rect b="b" l="l" r="r" t="t"/>
              <a:pathLst>
                <a:path extrusionOk="0" h="1375" w="27423">
                  <a:moveTo>
                    <a:pt x="1" y="1"/>
                  </a:moveTo>
                  <a:lnTo>
                    <a:pt x="1" y="1374"/>
                  </a:lnTo>
                  <a:lnTo>
                    <a:pt x="27422" y="1374"/>
                  </a:lnTo>
                  <a:lnTo>
                    <a:pt x="274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8"/>
            <p:cNvSpPr/>
            <p:nvPr/>
          </p:nvSpPr>
          <p:spPr>
            <a:xfrm>
              <a:off x="14458" y="511112"/>
              <a:ext cx="9120845" cy="130625"/>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8"/>
            <p:cNvSpPr/>
            <p:nvPr/>
          </p:nvSpPr>
          <p:spPr>
            <a:xfrm>
              <a:off x="-134255" y="222562"/>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8"/>
            <p:cNvSpPr/>
            <p:nvPr/>
          </p:nvSpPr>
          <p:spPr>
            <a:xfrm>
              <a:off x="-540119" y="-2575"/>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8"/>
            <p:cNvSpPr/>
            <p:nvPr/>
          </p:nvSpPr>
          <p:spPr>
            <a:xfrm>
              <a:off x="-540119" y="-2575"/>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8"/>
            <p:cNvSpPr/>
            <p:nvPr/>
          </p:nvSpPr>
          <p:spPr>
            <a:xfrm>
              <a:off x="710338" y="38285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8"/>
            <p:cNvSpPr/>
            <p:nvPr/>
          </p:nvSpPr>
          <p:spPr>
            <a:xfrm>
              <a:off x="-340621" y="128150"/>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18"/>
            <p:cNvGrpSpPr/>
            <p:nvPr/>
          </p:nvGrpSpPr>
          <p:grpSpPr>
            <a:xfrm>
              <a:off x="-369544" y="254598"/>
              <a:ext cx="9889274" cy="4891477"/>
              <a:chOff x="-369550" y="247648"/>
              <a:chExt cx="9889274" cy="4891477"/>
            </a:xfrm>
          </p:grpSpPr>
          <p:sp>
            <p:nvSpPr>
              <p:cNvPr id="572" name="Google Shape;572;p18"/>
              <p:cNvSpPr/>
              <p:nvPr/>
            </p:nvSpPr>
            <p:spPr>
              <a:xfrm>
                <a:off x="5025" y="1299850"/>
                <a:ext cx="9140707" cy="3522165"/>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8"/>
              <p:cNvSpPr/>
              <p:nvPr/>
            </p:nvSpPr>
            <p:spPr>
              <a:xfrm>
                <a:off x="243846" y="4505452"/>
                <a:ext cx="8625638" cy="318714"/>
              </a:xfrm>
              <a:custGeom>
                <a:rect b="b" l="l" r="r" t="t"/>
                <a:pathLst>
                  <a:path extrusionOk="0" h="3178" w="27171">
                    <a:moveTo>
                      <a:pt x="1" y="0"/>
                    </a:moveTo>
                    <a:lnTo>
                      <a:pt x="1" y="3177"/>
                    </a:lnTo>
                    <a:lnTo>
                      <a:pt x="27171" y="3177"/>
                    </a:lnTo>
                    <a:lnTo>
                      <a:pt x="27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18"/>
              <p:cNvGrpSpPr/>
              <p:nvPr/>
            </p:nvGrpSpPr>
            <p:grpSpPr>
              <a:xfrm>
                <a:off x="700362" y="4505452"/>
                <a:ext cx="7743276" cy="318714"/>
                <a:chOff x="700362" y="4505452"/>
                <a:chExt cx="7743276" cy="318714"/>
              </a:xfrm>
            </p:grpSpPr>
            <p:sp>
              <p:nvSpPr>
                <p:cNvPr id="575" name="Google Shape;575;p18"/>
                <p:cNvSpPr/>
                <p:nvPr/>
              </p:nvSpPr>
              <p:spPr>
                <a:xfrm>
                  <a:off x="1252412" y="4505452"/>
                  <a:ext cx="6618354" cy="318714"/>
                </a:xfrm>
                <a:custGeom>
                  <a:rect b="b" l="l" r="r" t="t"/>
                  <a:pathLst>
                    <a:path extrusionOk="0" h="3178" w="20848">
                      <a:moveTo>
                        <a:pt x="1" y="0"/>
                      </a:moveTo>
                      <a:lnTo>
                        <a:pt x="378" y="3177"/>
                      </a:lnTo>
                      <a:lnTo>
                        <a:pt x="20470" y="3177"/>
                      </a:lnTo>
                      <a:lnTo>
                        <a:pt x="208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8"/>
                <p:cNvSpPr/>
                <p:nvPr/>
              </p:nvSpPr>
              <p:spPr>
                <a:xfrm>
                  <a:off x="700362"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8"/>
                <p:cNvSpPr/>
                <p:nvPr/>
              </p:nvSpPr>
              <p:spPr>
                <a:xfrm>
                  <a:off x="8224275"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18"/>
              <p:cNvSpPr/>
              <p:nvPr/>
            </p:nvSpPr>
            <p:spPr>
              <a:xfrm>
                <a:off x="8868500" y="257125"/>
                <a:ext cx="274226" cy="4609241"/>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8"/>
              <p:cNvSpPr/>
              <p:nvPr/>
            </p:nvSpPr>
            <p:spPr>
              <a:xfrm>
                <a:off x="100" y="247648"/>
                <a:ext cx="274225" cy="461863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8"/>
              <p:cNvSpPr/>
              <p:nvPr/>
            </p:nvSpPr>
            <p:spPr>
              <a:xfrm>
                <a:off x="-157810" y="48204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8"/>
              <p:cNvSpPr/>
              <p:nvPr/>
            </p:nvSpPr>
            <p:spPr>
              <a:xfrm>
                <a:off x="-369550" y="49919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8"/>
              <p:cNvSpPr/>
              <p:nvPr/>
            </p:nvSpPr>
            <p:spPr>
              <a:xfrm>
                <a:off x="1170769" y="49919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8"/>
              <p:cNvSpPr/>
              <p:nvPr/>
            </p:nvSpPr>
            <p:spPr>
              <a:xfrm>
                <a:off x="5524907" y="49919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18"/>
            <p:cNvGrpSpPr/>
            <p:nvPr/>
          </p:nvGrpSpPr>
          <p:grpSpPr>
            <a:xfrm>
              <a:off x="-10703" y="451328"/>
              <a:ext cx="448838" cy="860613"/>
              <a:chOff x="561117" y="628348"/>
              <a:chExt cx="448838" cy="855480"/>
            </a:xfrm>
          </p:grpSpPr>
          <p:sp>
            <p:nvSpPr>
              <p:cNvPr id="585" name="Google Shape;585;p18"/>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8"/>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8"/>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18"/>
            <p:cNvGrpSpPr/>
            <p:nvPr/>
          </p:nvGrpSpPr>
          <p:grpSpPr>
            <a:xfrm>
              <a:off x="8694558" y="451311"/>
              <a:ext cx="448838" cy="855480"/>
              <a:chOff x="4189590" y="628348"/>
              <a:chExt cx="448838" cy="855480"/>
            </a:xfrm>
          </p:grpSpPr>
          <p:sp>
            <p:nvSpPr>
              <p:cNvPr id="589" name="Google Shape;589;p18"/>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8"/>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8"/>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92" name="Google Shape;592;p18"/>
          <p:cNvSpPr txBox="1"/>
          <p:nvPr>
            <p:ph type="title"/>
          </p:nvPr>
        </p:nvSpPr>
        <p:spPr>
          <a:xfrm>
            <a:off x="2038200" y="2954058"/>
            <a:ext cx="506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3" name="Google Shape;593;p18"/>
          <p:cNvSpPr txBox="1"/>
          <p:nvPr>
            <p:ph hasCustomPrompt="1" idx="2" type="title"/>
          </p:nvPr>
        </p:nvSpPr>
        <p:spPr>
          <a:xfrm>
            <a:off x="3480300" y="1745575"/>
            <a:ext cx="2183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94" name="Google Shape;594;p18"/>
          <p:cNvSpPr txBox="1"/>
          <p:nvPr>
            <p:ph idx="1" type="subTitle"/>
          </p:nvPr>
        </p:nvSpPr>
        <p:spPr>
          <a:xfrm>
            <a:off x="2038200" y="3837511"/>
            <a:ext cx="5067600" cy="27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95" name="Google Shape;595;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4">
    <p:spTree>
      <p:nvGrpSpPr>
        <p:cNvPr id="596" name="Shape 596"/>
        <p:cNvGrpSpPr/>
        <p:nvPr/>
      </p:nvGrpSpPr>
      <p:grpSpPr>
        <a:xfrm>
          <a:off x="0" y="0"/>
          <a:ext cx="0" cy="0"/>
          <a:chOff x="0" y="0"/>
          <a:chExt cx="0" cy="0"/>
        </a:xfrm>
      </p:grpSpPr>
      <p:grpSp>
        <p:nvGrpSpPr>
          <p:cNvPr id="597" name="Google Shape;597;p19"/>
          <p:cNvGrpSpPr/>
          <p:nvPr/>
        </p:nvGrpSpPr>
        <p:grpSpPr>
          <a:xfrm>
            <a:off x="-540125" y="-9525"/>
            <a:ext cx="10224238" cy="5148650"/>
            <a:chOff x="-540125" y="-9525"/>
            <a:chExt cx="10224238" cy="5148650"/>
          </a:xfrm>
        </p:grpSpPr>
        <p:sp>
          <p:nvSpPr>
            <p:cNvPr id="598" name="Google Shape;598;p19"/>
            <p:cNvSpPr/>
            <p:nvPr/>
          </p:nvSpPr>
          <p:spPr>
            <a:xfrm>
              <a:off x="169868" y="454400"/>
              <a:ext cx="8807154" cy="855436"/>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9"/>
            <p:cNvSpPr/>
            <p:nvPr/>
          </p:nvSpPr>
          <p:spPr>
            <a:xfrm>
              <a:off x="-9525" y="438375"/>
              <a:ext cx="9153523" cy="302799"/>
            </a:xfrm>
            <a:custGeom>
              <a:rect b="b" l="l" r="r" t="t"/>
              <a:pathLst>
                <a:path extrusionOk="0" h="1375" w="27423">
                  <a:moveTo>
                    <a:pt x="1" y="1"/>
                  </a:moveTo>
                  <a:lnTo>
                    <a:pt x="1" y="1374"/>
                  </a:lnTo>
                  <a:lnTo>
                    <a:pt x="27422" y="1374"/>
                  </a:lnTo>
                  <a:lnTo>
                    <a:pt x="274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9"/>
            <p:cNvSpPr/>
            <p:nvPr/>
          </p:nvSpPr>
          <p:spPr>
            <a:xfrm>
              <a:off x="14452" y="504162"/>
              <a:ext cx="9120845" cy="130625"/>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9"/>
            <p:cNvSpPr/>
            <p:nvPr/>
          </p:nvSpPr>
          <p:spPr>
            <a:xfrm>
              <a:off x="-134261" y="215612"/>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9"/>
            <p:cNvSpPr/>
            <p:nvPr/>
          </p:nvSpPr>
          <p:spPr>
            <a:xfrm>
              <a:off x="-540125" y="-9525"/>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9"/>
            <p:cNvSpPr/>
            <p:nvPr/>
          </p:nvSpPr>
          <p:spPr>
            <a:xfrm>
              <a:off x="-540125" y="-9525"/>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9"/>
            <p:cNvSpPr/>
            <p:nvPr/>
          </p:nvSpPr>
          <p:spPr>
            <a:xfrm>
              <a:off x="-340627" y="121200"/>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 name="Google Shape;605;p19"/>
            <p:cNvGrpSpPr/>
            <p:nvPr/>
          </p:nvGrpSpPr>
          <p:grpSpPr>
            <a:xfrm>
              <a:off x="-369550" y="247648"/>
              <a:ext cx="9889274" cy="4891477"/>
              <a:chOff x="-369550" y="247648"/>
              <a:chExt cx="9889274" cy="4891477"/>
            </a:xfrm>
          </p:grpSpPr>
          <p:sp>
            <p:nvSpPr>
              <p:cNvPr id="606" name="Google Shape;606;p19"/>
              <p:cNvSpPr/>
              <p:nvPr/>
            </p:nvSpPr>
            <p:spPr>
              <a:xfrm>
                <a:off x="5025" y="1299850"/>
                <a:ext cx="9140707" cy="3522165"/>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9"/>
              <p:cNvSpPr/>
              <p:nvPr/>
            </p:nvSpPr>
            <p:spPr>
              <a:xfrm>
                <a:off x="243846" y="4505452"/>
                <a:ext cx="8625638" cy="318714"/>
              </a:xfrm>
              <a:custGeom>
                <a:rect b="b" l="l" r="r" t="t"/>
                <a:pathLst>
                  <a:path extrusionOk="0" h="3178" w="27171">
                    <a:moveTo>
                      <a:pt x="1" y="0"/>
                    </a:moveTo>
                    <a:lnTo>
                      <a:pt x="1" y="3177"/>
                    </a:lnTo>
                    <a:lnTo>
                      <a:pt x="27171" y="3177"/>
                    </a:lnTo>
                    <a:lnTo>
                      <a:pt x="27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 name="Google Shape;608;p19"/>
              <p:cNvGrpSpPr/>
              <p:nvPr/>
            </p:nvGrpSpPr>
            <p:grpSpPr>
              <a:xfrm>
                <a:off x="700362" y="4505452"/>
                <a:ext cx="7743276" cy="318714"/>
                <a:chOff x="700362" y="4505452"/>
                <a:chExt cx="7743276" cy="318714"/>
              </a:xfrm>
            </p:grpSpPr>
            <p:sp>
              <p:nvSpPr>
                <p:cNvPr id="609" name="Google Shape;609;p19"/>
                <p:cNvSpPr/>
                <p:nvPr/>
              </p:nvSpPr>
              <p:spPr>
                <a:xfrm>
                  <a:off x="1252412" y="4505452"/>
                  <a:ext cx="6618354" cy="318714"/>
                </a:xfrm>
                <a:custGeom>
                  <a:rect b="b" l="l" r="r" t="t"/>
                  <a:pathLst>
                    <a:path extrusionOk="0" h="3178" w="20848">
                      <a:moveTo>
                        <a:pt x="1" y="0"/>
                      </a:moveTo>
                      <a:lnTo>
                        <a:pt x="378" y="3177"/>
                      </a:lnTo>
                      <a:lnTo>
                        <a:pt x="20470" y="3177"/>
                      </a:lnTo>
                      <a:lnTo>
                        <a:pt x="208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9"/>
                <p:cNvSpPr/>
                <p:nvPr/>
              </p:nvSpPr>
              <p:spPr>
                <a:xfrm>
                  <a:off x="700362"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9"/>
                <p:cNvSpPr/>
                <p:nvPr/>
              </p:nvSpPr>
              <p:spPr>
                <a:xfrm>
                  <a:off x="8224275"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 name="Google Shape;612;p19"/>
              <p:cNvSpPr/>
              <p:nvPr/>
            </p:nvSpPr>
            <p:spPr>
              <a:xfrm>
                <a:off x="8868500" y="257125"/>
                <a:ext cx="274226" cy="4609241"/>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9"/>
              <p:cNvSpPr/>
              <p:nvPr/>
            </p:nvSpPr>
            <p:spPr>
              <a:xfrm>
                <a:off x="100" y="247648"/>
                <a:ext cx="274225" cy="461863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9"/>
              <p:cNvSpPr/>
              <p:nvPr/>
            </p:nvSpPr>
            <p:spPr>
              <a:xfrm>
                <a:off x="-157810" y="48204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9"/>
              <p:cNvSpPr/>
              <p:nvPr/>
            </p:nvSpPr>
            <p:spPr>
              <a:xfrm>
                <a:off x="-369550" y="49919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9"/>
              <p:cNvSpPr/>
              <p:nvPr/>
            </p:nvSpPr>
            <p:spPr>
              <a:xfrm>
                <a:off x="1170769" y="49919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9"/>
              <p:cNvSpPr/>
              <p:nvPr/>
            </p:nvSpPr>
            <p:spPr>
              <a:xfrm>
                <a:off x="5524907" y="49919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19"/>
            <p:cNvGrpSpPr/>
            <p:nvPr/>
          </p:nvGrpSpPr>
          <p:grpSpPr>
            <a:xfrm>
              <a:off x="-10709" y="444378"/>
              <a:ext cx="448838" cy="860613"/>
              <a:chOff x="561117" y="628348"/>
              <a:chExt cx="448838" cy="855480"/>
            </a:xfrm>
          </p:grpSpPr>
          <p:sp>
            <p:nvSpPr>
              <p:cNvPr id="619" name="Google Shape;619;p19"/>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9"/>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9"/>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19"/>
            <p:cNvSpPr/>
            <p:nvPr/>
          </p:nvSpPr>
          <p:spPr>
            <a:xfrm>
              <a:off x="710332" y="3759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19"/>
            <p:cNvGrpSpPr/>
            <p:nvPr/>
          </p:nvGrpSpPr>
          <p:grpSpPr>
            <a:xfrm>
              <a:off x="8694552" y="444361"/>
              <a:ext cx="448838" cy="855480"/>
              <a:chOff x="4189590" y="628348"/>
              <a:chExt cx="448838" cy="855480"/>
            </a:xfrm>
          </p:grpSpPr>
          <p:sp>
            <p:nvSpPr>
              <p:cNvPr id="624" name="Google Shape;624;p19"/>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9"/>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9"/>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7" name="Google Shape;627;p19"/>
          <p:cNvSpPr txBox="1"/>
          <p:nvPr>
            <p:ph type="title"/>
          </p:nvPr>
        </p:nvSpPr>
        <p:spPr>
          <a:xfrm>
            <a:off x="3721925" y="3064450"/>
            <a:ext cx="46764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8" name="Google Shape;628;p19"/>
          <p:cNvSpPr txBox="1"/>
          <p:nvPr>
            <p:ph hasCustomPrompt="1" idx="2" type="title"/>
          </p:nvPr>
        </p:nvSpPr>
        <p:spPr>
          <a:xfrm>
            <a:off x="5434325" y="1855391"/>
            <a:ext cx="1251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29" name="Google Shape;629;p19"/>
          <p:cNvSpPr txBox="1"/>
          <p:nvPr>
            <p:ph idx="1" type="subTitle"/>
          </p:nvPr>
        </p:nvSpPr>
        <p:spPr>
          <a:xfrm>
            <a:off x="3721925" y="3940676"/>
            <a:ext cx="4676400" cy="275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30" name="Google Shape;630;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631" name="Shape 631"/>
        <p:cNvGrpSpPr/>
        <p:nvPr/>
      </p:nvGrpSpPr>
      <p:grpSpPr>
        <a:xfrm>
          <a:off x="0" y="0"/>
          <a:ext cx="0" cy="0"/>
          <a:chOff x="0" y="0"/>
          <a:chExt cx="0" cy="0"/>
        </a:xfrm>
      </p:grpSpPr>
      <p:sp>
        <p:nvSpPr>
          <p:cNvPr id="632" name="Google Shape;632;p20"/>
          <p:cNvSpPr txBox="1"/>
          <p:nvPr>
            <p:ph type="title"/>
          </p:nvPr>
        </p:nvSpPr>
        <p:spPr>
          <a:xfrm>
            <a:off x="1719100" y="2141113"/>
            <a:ext cx="5715300" cy="1190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633" name="Google Shape;633;p20"/>
          <p:cNvSpPr txBox="1"/>
          <p:nvPr>
            <p:ph idx="1" type="subTitle"/>
          </p:nvPr>
        </p:nvSpPr>
        <p:spPr>
          <a:xfrm>
            <a:off x="2140300" y="3331638"/>
            <a:ext cx="4872900" cy="486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34" name="Google Shape;634;p20"/>
          <p:cNvGrpSpPr/>
          <p:nvPr/>
        </p:nvGrpSpPr>
        <p:grpSpPr>
          <a:xfrm>
            <a:off x="-540125" y="-190500"/>
            <a:ext cx="10224238" cy="5634425"/>
            <a:chOff x="-540125" y="-190500"/>
            <a:chExt cx="10224238" cy="5634425"/>
          </a:xfrm>
        </p:grpSpPr>
        <p:grpSp>
          <p:nvGrpSpPr>
            <p:cNvPr id="635" name="Google Shape;635;p20"/>
            <p:cNvGrpSpPr/>
            <p:nvPr/>
          </p:nvGrpSpPr>
          <p:grpSpPr>
            <a:xfrm>
              <a:off x="-540125" y="-190500"/>
              <a:ext cx="10224238" cy="5634425"/>
              <a:chOff x="-540125" y="-190500"/>
              <a:chExt cx="10224238" cy="5634425"/>
            </a:xfrm>
          </p:grpSpPr>
          <p:grpSp>
            <p:nvGrpSpPr>
              <p:cNvPr id="636" name="Google Shape;636;p20"/>
              <p:cNvGrpSpPr/>
              <p:nvPr/>
            </p:nvGrpSpPr>
            <p:grpSpPr>
              <a:xfrm>
                <a:off x="-540125" y="-190500"/>
                <a:ext cx="10224238" cy="5634425"/>
                <a:chOff x="-540125" y="-190500"/>
                <a:chExt cx="10224238" cy="5634425"/>
              </a:xfrm>
            </p:grpSpPr>
            <p:grpSp>
              <p:nvGrpSpPr>
                <p:cNvPr id="637" name="Google Shape;637;p20"/>
                <p:cNvGrpSpPr/>
                <p:nvPr/>
              </p:nvGrpSpPr>
              <p:grpSpPr>
                <a:xfrm>
                  <a:off x="123150" y="4810250"/>
                  <a:ext cx="9020846" cy="318721"/>
                  <a:chOff x="66882" y="4401145"/>
                  <a:chExt cx="9060713" cy="305875"/>
                </a:xfrm>
              </p:grpSpPr>
              <p:sp>
                <p:nvSpPr>
                  <p:cNvPr id="638" name="Google Shape;638;p20"/>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0"/>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0"/>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20"/>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0"/>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0"/>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0"/>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0"/>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0"/>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0"/>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0"/>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0"/>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0"/>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20"/>
                <p:cNvGrpSpPr/>
                <p:nvPr/>
              </p:nvGrpSpPr>
              <p:grpSpPr>
                <a:xfrm>
                  <a:off x="8694552" y="444361"/>
                  <a:ext cx="448838" cy="855480"/>
                  <a:chOff x="4189590" y="628348"/>
                  <a:chExt cx="448838" cy="855480"/>
                </a:xfrm>
              </p:grpSpPr>
              <p:sp>
                <p:nvSpPr>
                  <p:cNvPr id="652" name="Google Shape;652;p20"/>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0"/>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0"/>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5" name="Google Shape;655;p20"/>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 name="Google Shape;656;p20"/>
                <p:cNvGrpSpPr/>
                <p:nvPr/>
              </p:nvGrpSpPr>
              <p:grpSpPr>
                <a:xfrm>
                  <a:off x="-10709" y="444378"/>
                  <a:ext cx="448838" cy="860613"/>
                  <a:chOff x="561117" y="628348"/>
                  <a:chExt cx="448838" cy="855480"/>
                </a:xfrm>
              </p:grpSpPr>
              <p:sp>
                <p:nvSpPr>
                  <p:cNvPr id="657" name="Google Shape;657;p20"/>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0"/>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0"/>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0" name="Google Shape;660;p20"/>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20"/>
            <p:cNvSpPr/>
            <p:nvPr/>
          </p:nvSpPr>
          <p:spPr>
            <a:xfrm>
              <a:off x="38409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0"/>
            <p:cNvSpPr/>
            <p:nvPr/>
          </p:nvSpPr>
          <p:spPr>
            <a:xfrm>
              <a:off x="854054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3" name="Google Shape;663;p20"/>
          <p:cNvSpPr/>
          <p:nvPr/>
        </p:nvSpPr>
        <p:spPr>
          <a:xfrm>
            <a:off x="169868" y="454400"/>
            <a:ext cx="8807154" cy="855436"/>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sp>
        <p:nvSpPr>
          <p:cNvPr id="44" name="Google Shape;44;p3"/>
          <p:cNvSpPr/>
          <p:nvPr/>
        </p:nvSpPr>
        <p:spPr>
          <a:xfrm>
            <a:off x="-9525" y="438375"/>
            <a:ext cx="9153523" cy="302799"/>
          </a:xfrm>
          <a:custGeom>
            <a:rect b="b" l="l" r="r" t="t"/>
            <a:pathLst>
              <a:path extrusionOk="0" h="1375" w="27423">
                <a:moveTo>
                  <a:pt x="1" y="1"/>
                </a:moveTo>
                <a:lnTo>
                  <a:pt x="1" y="1374"/>
                </a:lnTo>
                <a:lnTo>
                  <a:pt x="27422" y="1374"/>
                </a:lnTo>
                <a:lnTo>
                  <a:pt x="274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4452" y="504162"/>
            <a:ext cx="9120845" cy="130625"/>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34261" y="215612"/>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540125" y="-9525"/>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540125" y="-9525"/>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710332" y="3759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340627" y="121200"/>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5025" y="1299850"/>
            <a:ext cx="9140707" cy="3522165"/>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868500" y="257125"/>
            <a:ext cx="274226" cy="4609241"/>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00" y="247648"/>
            <a:ext cx="274225" cy="461863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10709" y="444378"/>
            <a:ext cx="448838" cy="860613"/>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314816" y="590555"/>
            <a:ext cx="70572" cy="5694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8694552" y="444361"/>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8736599" y="587586"/>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txBox="1"/>
          <p:nvPr>
            <p:ph type="title"/>
          </p:nvPr>
        </p:nvSpPr>
        <p:spPr>
          <a:xfrm>
            <a:off x="2038200" y="3191825"/>
            <a:ext cx="5067600" cy="592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9" name="Google Shape;59;p3"/>
          <p:cNvSpPr txBox="1"/>
          <p:nvPr>
            <p:ph hasCustomPrompt="1" idx="2" type="title"/>
          </p:nvPr>
        </p:nvSpPr>
        <p:spPr>
          <a:xfrm>
            <a:off x="3950850" y="1909866"/>
            <a:ext cx="12423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0" name="Google Shape;60;p3"/>
          <p:cNvSpPr txBox="1"/>
          <p:nvPr>
            <p:ph idx="1" type="subTitle"/>
          </p:nvPr>
        </p:nvSpPr>
        <p:spPr>
          <a:xfrm>
            <a:off x="2038200" y="3816150"/>
            <a:ext cx="5067600" cy="592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1" name="Google Shape;61;p3"/>
          <p:cNvSpPr/>
          <p:nvPr/>
        </p:nvSpPr>
        <p:spPr>
          <a:xfrm>
            <a:off x="713218" y="4662143"/>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8238118" y="4662143"/>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243846" y="4505452"/>
            <a:ext cx="8625638" cy="318714"/>
          </a:xfrm>
          <a:custGeom>
            <a:rect b="b" l="l" r="r" t="t"/>
            <a:pathLst>
              <a:path extrusionOk="0" h="3178" w="27171">
                <a:moveTo>
                  <a:pt x="1" y="0"/>
                </a:moveTo>
                <a:lnTo>
                  <a:pt x="1" y="3177"/>
                </a:lnTo>
                <a:lnTo>
                  <a:pt x="27171" y="3177"/>
                </a:lnTo>
                <a:lnTo>
                  <a:pt x="27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3"/>
          <p:cNvGrpSpPr/>
          <p:nvPr/>
        </p:nvGrpSpPr>
        <p:grpSpPr>
          <a:xfrm>
            <a:off x="700362" y="4505452"/>
            <a:ext cx="7743276" cy="318714"/>
            <a:chOff x="700362" y="4505452"/>
            <a:chExt cx="7743276" cy="318714"/>
          </a:xfrm>
        </p:grpSpPr>
        <p:sp>
          <p:nvSpPr>
            <p:cNvPr id="65" name="Google Shape;65;p3"/>
            <p:cNvSpPr/>
            <p:nvPr/>
          </p:nvSpPr>
          <p:spPr>
            <a:xfrm>
              <a:off x="1252412" y="4505452"/>
              <a:ext cx="6618354" cy="318714"/>
            </a:xfrm>
            <a:custGeom>
              <a:rect b="b" l="l" r="r" t="t"/>
              <a:pathLst>
                <a:path extrusionOk="0" h="3178" w="20848">
                  <a:moveTo>
                    <a:pt x="1" y="0"/>
                  </a:moveTo>
                  <a:lnTo>
                    <a:pt x="378" y="3177"/>
                  </a:lnTo>
                  <a:lnTo>
                    <a:pt x="20470" y="3177"/>
                  </a:lnTo>
                  <a:lnTo>
                    <a:pt x="208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700362"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8224275"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3"/>
          <p:cNvSpPr/>
          <p:nvPr/>
        </p:nvSpPr>
        <p:spPr>
          <a:xfrm>
            <a:off x="-157810" y="48204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369550" y="49919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170769" y="49919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5524907" y="49919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123156" y="738675"/>
            <a:ext cx="187201" cy="20461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8827080" y="737497"/>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dk1"/>
        </a:solidFill>
      </p:bgPr>
    </p:bg>
    <p:spTree>
      <p:nvGrpSpPr>
        <p:cNvPr id="665" name="Shape 665"/>
        <p:cNvGrpSpPr/>
        <p:nvPr/>
      </p:nvGrpSpPr>
      <p:grpSpPr>
        <a:xfrm>
          <a:off x="0" y="0"/>
          <a:ext cx="0" cy="0"/>
          <a:chOff x="0" y="0"/>
          <a:chExt cx="0" cy="0"/>
        </a:xfrm>
      </p:grpSpPr>
      <p:sp>
        <p:nvSpPr>
          <p:cNvPr id="666" name="Google Shape;666;p21"/>
          <p:cNvSpPr txBox="1"/>
          <p:nvPr>
            <p:ph type="title"/>
          </p:nvPr>
        </p:nvSpPr>
        <p:spPr>
          <a:xfrm>
            <a:off x="2391900" y="3425994"/>
            <a:ext cx="4360200" cy="531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67" name="Google Shape;667;p21"/>
          <p:cNvSpPr txBox="1"/>
          <p:nvPr>
            <p:ph idx="1" type="subTitle"/>
          </p:nvPr>
        </p:nvSpPr>
        <p:spPr>
          <a:xfrm>
            <a:off x="895950" y="1947606"/>
            <a:ext cx="7352100" cy="1478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solidFill>
                  <a:schemeClr val="lt1"/>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668" name="Google Shape;668;p21"/>
          <p:cNvGrpSpPr/>
          <p:nvPr/>
        </p:nvGrpSpPr>
        <p:grpSpPr>
          <a:xfrm>
            <a:off x="-540125" y="-190500"/>
            <a:ext cx="10224238" cy="5634425"/>
            <a:chOff x="-540125" y="-190500"/>
            <a:chExt cx="10224238" cy="5634425"/>
          </a:xfrm>
        </p:grpSpPr>
        <p:grpSp>
          <p:nvGrpSpPr>
            <p:cNvPr id="669" name="Google Shape;669;p21"/>
            <p:cNvGrpSpPr/>
            <p:nvPr/>
          </p:nvGrpSpPr>
          <p:grpSpPr>
            <a:xfrm>
              <a:off x="123156" y="409580"/>
              <a:ext cx="262232" cy="352736"/>
              <a:chOff x="694982" y="773654"/>
              <a:chExt cx="262232" cy="350632"/>
            </a:xfrm>
          </p:grpSpPr>
          <p:sp>
            <p:nvSpPr>
              <p:cNvPr id="670" name="Google Shape;670;p21"/>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1"/>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 name="Google Shape;672;p21"/>
            <p:cNvGrpSpPr/>
            <p:nvPr/>
          </p:nvGrpSpPr>
          <p:grpSpPr>
            <a:xfrm>
              <a:off x="-540125" y="-190500"/>
              <a:ext cx="10224238" cy="5634425"/>
              <a:chOff x="-540125" y="-190500"/>
              <a:chExt cx="10224238" cy="5634425"/>
            </a:xfrm>
          </p:grpSpPr>
          <p:grpSp>
            <p:nvGrpSpPr>
              <p:cNvPr id="673" name="Google Shape;673;p21"/>
              <p:cNvGrpSpPr/>
              <p:nvPr/>
            </p:nvGrpSpPr>
            <p:grpSpPr>
              <a:xfrm>
                <a:off x="123150" y="4810250"/>
                <a:ext cx="9020846" cy="318721"/>
                <a:chOff x="66882" y="4401145"/>
                <a:chExt cx="9060713" cy="305875"/>
              </a:xfrm>
            </p:grpSpPr>
            <p:sp>
              <p:nvSpPr>
                <p:cNvPr id="674" name="Google Shape;674;p21"/>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1"/>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1"/>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 name="Google Shape;677;p21"/>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1"/>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1"/>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1"/>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1"/>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1"/>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1"/>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1"/>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1"/>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1"/>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 name="Google Shape;687;p21"/>
              <p:cNvGrpSpPr/>
              <p:nvPr/>
            </p:nvGrpSpPr>
            <p:grpSpPr>
              <a:xfrm>
                <a:off x="8694552" y="444361"/>
                <a:ext cx="448838" cy="855480"/>
                <a:chOff x="4189590" y="628348"/>
                <a:chExt cx="448838" cy="855480"/>
              </a:xfrm>
            </p:grpSpPr>
            <p:sp>
              <p:nvSpPr>
                <p:cNvPr id="688" name="Google Shape;688;p21"/>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1"/>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1"/>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1" name="Google Shape;691;p21"/>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2" name="Google Shape;692;p21"/>
              <p:cNvGrpSpPr/>
              <p:nvPr/>
            </p:nvGrpSpPr>
            <p:grpSpPr>
              <a:xfrm>
                <a:off x="-10709" y="444378"/>
                <a:ext cx="448838" cy="860613"/>
                <a:chOff x="561117" y="628348"/>
                <a:chExt cx="448838" cy="855480"/>
              </a:xfrm>
            </p:grpSpPr>
            <p:sp>
              <p:nvSpPr>
                <p:cNvPr id="693" name="Google Shape;693;p21"/>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1"/>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1"/>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6" name="Google Shape;696;p21"/>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 name="Google Shape;697;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bg>
      <p:bgPr>
        <a:solidFill>
          <a:schemeClr val="dk1"/>
        </a:solidFill>
      </p:bgPr>
    </p:bg>
    <p:spTree>
      <p:nvGrpSpPr>
        <p:cNvPr id="698" name="Shape 698"/>
        <p:cNvGrpSpPr/>
        <p:nvPr/>
      </p:nvGrpSpPr>
      <p:grpSpPr>
        <a:xfrm>
          <a:off x="0" y="0"/>
          <a:ext cx="0" cy="0"/>
          <a:chOff x="0" y="0"/>
          <a:chExt cx="0" cy="0"/>
        </a:xfrm>
      </p:grpSpPr>
      <p:sp>
        <p:nvSpPr>
          <p:cNvPr id="699" name="Google Shape;699;p22"/>
          <p:cNvSpPr txBox="1"/>
          <p:nvPr>
            <p:ph type="title"/>
          </p:nvPr>
        </p:nvSpPr>
        <p:spPr>
          <a:xfrm>
            <a:off x="1411800" y="2033213"/>
            <a:ext cx="3883200" cy="6135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700" name="Google Shape;700;p22"/>
          <p:cNvSpPr txBox="1"/>
          <p:nvPr>
            <p:ph idx="1" type="subTitle"/>
          </p:nvPr>
        </p:nvSpPr>
        <p:spPr>
          <a:xfrm>
            <a:off x="1411728" y="2646838"/>
            <a:ext cx="3883200" cy="851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1600"/>
              </a:spcBef>
              <a:spcAft>
                <a:spcPts val="0"/>
              </a:spcAft>
              <a:buClr>
                <a:schemeClr val="lt1"/>
              </a:buClr>
              <a:buSzPts val="1400"/>
              <a:buNone/>
              <a:defRPr>
                <a:solidFill>
                  <a:schemeClr val="lt1"/>
                </a:solidFill>
              </a:defRPr>
            </a:lvl3pPr>
            <a:lvl4pPr lvl="3" rtl="0" algn="ctr">
              <a:lnSpc>
                <a:spcPct val="100000"/>
              </a:lnSpc>
              <a:spcBef>
                <a:spcPts val="1600"/>
              </a:spcBef>
              <a:spcAft>
                <a:spcPts val="0"/>
              </a:spcAft>
              <a:buClr>
                <a:schemeClr val="lt1"/>
              </a:buClr>
              <a:buSzPts val="1400"/>
              <a:buNone/>
              <a:defRPr>
                <a:solidFill>
                  <a:schemeClr val="lt1"/>
                </a:solidFill>
              </a:defRPr>
            </a:lvl4pPr>
            <a:lvl5pPr lvl="4" rtl="0" algn="ctr">
              <a:lnSpc>
                <a:spcPct val="100000"/>
              </a:lnSpc>
              <a:spcBef>
                <a:spcPts val="1600"/>
              </a:spcBef>
              <a:spcAft>
                <a:spcPts val="0"/>
              </a:spcAft>
              <a:buClr>
                <a:schemeClr val="lt1"/>
              </a:buClr>
              <a:buSzPts val="1400"/>
              <a:buNone/>
              <a:defRPr>
                <a:solidFill>
                  <a:schemeClr val="lt1"/>
                </a:solidFill>
              </a:defRPr>
            </a:lvl5pPr>
            <a:lvl6pPr lvl="5" rtl="0" algn="ctr">
              <a:lnSpc>
                <a:spcPct val="100000"/>
              </a:lnSpc>
              <a:spcBef>
                <a:spcPts val="1600"/>
              </a:spcBef>
              <a:spcAft>
                <a:spcPts val="0"/>
              </a:spcAft>
              <a:buClr>
                <a:schemeClr val="lt1"/>
              </a:buClr>
              <a:buSzPts val="1400"/>
              <a:buNone/>
              <a:defRPr>
                <a:solidFill>
                  <a:schemeClr val="lt1"/>
                </a:solidFill>
              </a:defRPr>
            </a:lvl6pPr>
            <a:lvl7pPr lvl="6" rtl="0" algn="ctr">
              <a:lnSpc>
                <a:spcPct val="100000"/>
              </a:lnSpc>
              <a:spcBef>
                <a:spcPts val="1600"/>
              </a:spcBef>
              <a:spcAft>
                <a:spcPts val="0"/>
              </a:spcAft>
              <a:buClr>
                <a:schemeClr val="lt1"/>
              </a:buClr>
              <a:buSzPts val="1400"/>
              <a:buNone/>
              <a:defRPr>
                <a:solidFill>
                  <a:schemeClr val="lt1"/>
                </a:solidFill>
              </a:defRPr>
            </a:lvl7pPr>
            <a:lvl8pPr lvl="7" rtl="0" algn="ctr">
              <a:lnSpc>
                <a:spcPct val="100000"/>
              </a:lnSpc>
              <a:spcBef>
                <a:spcPts val="1600"/>
              </a:spcBef>
              <a:spcAft>
                <a:spcPts val="0"/>
              </a:spcAft>
              <a:buClr>
                <a:schemeClr val="lt1"/>
              </a:buClr>
              <a:buSzPts val="1400"/>
              <a:buNone/>
              <a:defRPr>
                <a:solidFill>
                  <a:schemeClr val="lt1"/>
                </a:solidFill>
              </a:defRPr>
            </a:lvl8pPr>
            <a:lvl9pPr lvl="8" rtl="0" algn="ctr">
              <a:lnSpc>
                <a:spcPct val="100000"/>
              </a:lnSpc>
              <a:spcBef>
                <a:spcPts val="1600"/>
              </a:spcBef>
              <a:spcAft>
                <a:spcPts val="1600"/>
              </a:spcAft>
              <a:buClr>
                <a:schemeClr val="lt1"/>
              </a:buClr>
              <a:buSzPts val="1400"/>
              <a:buNone/>
              <a:defRPr>
                <a:solidFill>
                  <a:schemeClr val="lt1"/>
                </a:solidFill>
              </a:defRPr>
            </a:lvl9pPr>
          </a:lstStyle>
          <a:p/>
        </p:txBody>
      </p:sp>
      <p:grpSp>
        <p:nvGrpSpPr>
          <p:cNvPr id="701" name="Google Shape;701;p22"/>
          <p:cNvGrpSpPr/>
          <p:nvPr/>
        </p:nvGrpSpPr>
        <p:grpSpPr>
          <a:xfrm>
            <a:off x="-540125" y="-190500"/>
            <a:ext cx="10224238" cy="5634425"/>
            <a:chOff x="-540125" y="-190500"/>
            <a:chExt cx="10224238" cy="5634425"/>
          </a:xfrm>
        </p:grpSpPr>
        <p:grpSp>
          <p:nvGrpSpPr>
            <p:cNvPr id="702" name="Google Shape;702;p22"/>
            <p:cNvGrpSpPr/>
            <p:nvPr/>
          </p:nvGrpSpPr>
          <p:grpSpPr>
            <a:xfrm>
              <a:off x="123156" y="409580"/>
              <a:ext cx="262232" cy="352736"/>
              <a:chOff x="694982" y="773654"/>
              <a:chExt cx="262232" cy="350632"/>
            </a:xfrm>
          </p:grpSpPr>
          <p:sp>
            <p:nvSpPr>
              <p:cNvPr id="703" name="Google Shape;703;p22"/>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2"/>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22"/>
            <p:cNvGrpSpPr/>
            <p:nvPr/>
          </p:nvGrpSpPr>
          <p:grpSpPr>
            <a:xfrm>
              <a:off x="-540125" y="-190500"/>
              <a:ext cx="10224238" cy="5634425"/>
              <a:chOff x="-540125" y="-190500"/>
              <a:chExt cx="10224238" cy="5634425"/>
            </a:xfrm>
          </p:grpSpPr>
          <p:grpSp>
            <p:nvGrpSpPr>
              <p:cNvPr id="706" name="Google Shape;706;p22"/>
              <p:cNvGrpSpPr/>
              <p:nvPr/>
            </p:nvGrpSpPr>
            <p:grpSpPr>
              <a:xfrm>
                <a:off x="123150" y="4810250"/>
                <a:ext cx="9020846" cy="318721"/>
                <a:chOff x="66882" y="4401145"/>
                <a:chExt cx="9060713" cy="305875"/>
              </a:xfrm>
            </p:grpSpPr>
            <p:sp>
              <p:nvSpPr>
                <p:cNvPr id="707" name="Google Shape;707;p22"/>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2"/>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2"/>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22"/>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2"/>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2"/>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2"/>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2"/>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2"/>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2"/>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2"/>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2"/>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2"/>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22"/>
              <p:cNvGrpSpPr/>
              <p:nvPr/>
            </p:nvGrpSpPr>
            <p:grpSpPr>
              <a:xfrm>
                <a:off x="8694552" y="444361"/>
                <a:ext cx="448838" cy="855480"/>
                <a:chOff x="4189590" y="628348"/>
                <a:chExt cx="448838" cy="855480"/>
              </a:xfrm>
            </p:grpSpPr>
            <p:sp>
              <p:nvSpPr>
                <p:cNvPr id="721" name="Google Shape;721;p22"/>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2"/>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2"/>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 name="Google Shape;724;p22"/>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 name="Google Shape;725;p22"/>
              <p:cNvGrpSpPr/>
              <p:nvPr/>
            </p:nvGrpSpPr>
            <p:grpSpPr>
              <a:xfrm>
                <a:off x="-10709" y="444378"/>
                <a:ext cx="448838" cy="860613"/>
                <a:chOff x="561117" y="628348"/>
                <a:chExt cx="448838" cy="855480"/>
              </a:xfrm>
            </p:grpSpPr>
            <p:sp>
              <p:nvSpPr>
                <p:cNvPr id="726" name="Google Shape;726;p22"/>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2"/>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2"/>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9" name="Google Shape;729;p22"/>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 name="Google Shape;73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731" name="Shape 731"/>
        <p:cNvGrpSpPr/>
        <p:nvPr/>
      </p:nvGrpSpPr>
      <p:grpSpPr>
        <a:xfrm>
          <a:off x="0" y="0"/>
          <a:ext cx="0" cy="0"/>
          <a:chOff x="0" y="0"/>
          <a:chExt cx="0" cy="0"/>
        </a:xfrm>
      </p:grpSpPr>
      <p:sp>
        <p:nvSpPr>
          <p:cNvPr id="732" name="Google Shape;732;p23"/>
          <p:cNvSpPr txBox="1"/>
          <p:nvPr>
            <p:ph type="title"/>
          </p:nvPr>
        </p:nvSpPr>
        <p:spPr>
          <a:xfrm>
            <a:off x="4078661" y="2114461"/>
            <a:ext cx="37182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3" name="Google Shape;733;p23"/>
          <p:cNvSpPr txBox="1"/>
          <p:nvPr>
            <p:ph idx="1" type="subTitle"/>
          </p:nvPr>
        </p:nvSpPr>
        <p:spPr>
          <a:xfrm>
            <a:off x="4078838" y="2596744"/>
            <a:ext cx="3718200" cy="90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34" name="Google Shape;734;p23"/>
          <p:cNvGrpSpPr/>
          <p:nvPr/>
        </p:nvGrpSpPr>
        <p:grpSpPr>
          <a:xfrm flipH="1">
            <a:off x="-540125" y="-190500"/>
            <a:ext cx="10224238" cy="5634425"/>
            <a:chOff x="-540125" y="-190500"/>
            <a:chExt cx="10224238" cy="5634425"/>
          </a:xfrm>
        </p:grpSpPr>
        <p:grpSp>
          <p:nvGrpSpPr>
            <p:cNvPr id="735" name="Google Shape;735;p23"/>
            <p:cNvGrpSpPr/>
            <p:nvPr/>
          </p:nvGrpSpPr>
          <p:grpSpPr>
            <a:xfrm>
              <a:off x="123156" y="409580"/>
              <a:ext cx="262232" cy="352736"/>
              <a:chOff x="694982" y="773654"/>
              <a:chExt cx="262232" cy="350632"/>
            </a:xfrm>
          </p:grpSpPr>
          <p:sp>
            <p:nvSpPr>
              <p:cNvPr id="736" name="Google Shape;736;p23"/>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3"/>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23"/>
            <p:cNvGrpSpPr/>
            <p:nvPr/>
          </p:nvGrpSpPr>
          <p:grpSpPr>
            <a:xfrm>
              <a:off x="-540125" y="-190500"/>
              <a:ext cx="10224238" cy="5634425"/>
              <a:chOff x="-540125" y="-190500"/>
              <a:chExt cx="10224238" cy="5634425"/>
            </a:xfrm>
          </p:grpSpPr>
          <p:grpSp>
            <p:nvGrpSpPr>
              <p:cNvPr id="739" name="Google Shape;739;p23"/>
              <p:cNvGrpSpPr/>
              <p:nvPr/>
            </p:nvGrpSpPr>
            <p:grpSpPr>
              <a:xfrm>
                <a:off x="123150" y="4810250"/>
                <a:ext cx="9020846" cy="318721"/>
                <a:chOff x="66882" y="4401145"/>
                <a:chExt cx="9060713" cy="305875"/>
              </a:xfrm>
            </p:grpSpPr>
            <p:sp>
              <p:nvSpPr>
                <p:cNvPr id="740" name="Google Shape;740;p23"/>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3"/>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3"/>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 name="Google Shape;743;p23"/>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3"/>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3"/>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3"/>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3"/>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3"/>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3"/>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3"/>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3"/>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3"/>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3" name="Google Shape;753;p23"/>
              <p:cNvGrpSpPr/>
              <p:nvPr/>
            </p:nvGrpSpPr>
            <p:grpSpPr>
              <a:xfrm>
                <a:off x="8694552" y="444361"/>
                <a:ext cx="448838" cy="855480"/>
                <a:chOff x="4189590" y="628348"/>
                <a:chExt cx="448838" cy="855480"/>
              </a:xfrm>
            </p:grpSpPr>
            <p:sp>
              <p:nvSpPr>
                <p:cNvPr id="754" name="Google Shape;754;p23"/>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3"/>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3"/>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23"/>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 name="Google Shape;758;p23"/>
              <p:cNvGrpSpPr/>
              <p:nvPr/>
            </p:nvGrpSpPr>
            <p:grpSpPr>
              <a:xfrm>
                <a:off x="-10709" y="444378"/>
                <a:ext cx="448838" cy="860613"/>
                <a:chOff x="561117" y="628348"/>
                <a:chExt cx="448838" cy="855480"/>
              </a:xfrm>
            </p:grpSpPr>
            <p:sp>
              <p:nvSpPr>
                <p:cNvPr id="759" name="Google Shape;759;p23"/>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3"/>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3"/>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62" name="Google Shape;762;p23"/>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2">
    <p:bg>
      <p:bgPr>
        <a:solidFill>
          <a:schemeClr val="dk1"/>
        </a:solidFill>
      </p:bgPr>
    </p:bg>
    <p:spTree>
      <p:nvGrpSpPr>
        <p:cNvPr id="764" name="Shape 764"/>
        <p:cNvGrpSpPr/>
        <p:nvPr/>
      </p:nvGrpSpPr>
      <p:grpSpPr>
        <a:xfrm>
          <a:off x="0" y="0"/>
          <a:ext cx="0" cy="0"/>
          <a:chOff x="0" y="0"/>
          <a:chExt cx="0" cy="0"/>
        </a:xfrm>
      </p:grpSpPr>
      <p:sp>
        <p:nvSpPr>
          <p:cNvPr id="765" name="Google Shape;765;p24"/>
          <p:cNvSpPr txBox="1"/>
          <p:nvPr>
            <p:ph type="title"/>
          </p:nvPr>
        </p:nvSpPr>
        <p:spPr>
          <a:xfrm>
            <a:off x="917638" y="2180611"/>
            <a:ext cx="3718200" cy="48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6" name="Google Shape;766;p24"/>
          <p:cNvSpPr txBox="1"/>
          <p:nvPr>
            <p:ph idx="1" type="subTitle"/>
          </p:nvPr>
        </p:nvSpPr>
        <p:spPr>
          <a:xfrm>
            <a:off x="917814" y="2662894"/>
            <a:ext cx="3718200" cy="909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67" name="Google Shape;767;p24"/>
          <p:cNvGrpSpPr/>
          <p:nvPr/>
        </p:nvGrpSpPr>
        <p:grpSpPr>
          <a:xfrm>
            <a:off x="-540125" y="-190500"/>
            <a:ext cx="10224238" cy="5634425"/>
            <a:chOff x="-540125" y="-190500"/>
            <a:chExt cx="10224238" cy="5634425"/>
          </a:xfrm>
        </p:grpSpPr>
        <p:grpSp>
          <p:nvGrpSpPr>
            <p:cNvPr id="768" name="Google Shape;768;p24"/>
            <p:cNvGrpSpPr/>
            <p:nvPr/>
          </p:nvGrpSpPr>
          <p:grpSpPr>
            <a:xfrm>
              <a:off x="-540125" y="-190500"/>
              <a:ext cx="10224238" cy="5634425"/>
              <a:chOff x="-540125" y="-190500"/>
              <a:chExt cx="10224238" cy="5634425"/>
            </a:xfrm>
          </p:grpSpPr>
          <p:grpSp>
            <p:nvGrpSpPr>
              <p:cNvPr id="769" name="Google Shape;769;p24"/>
              <p:cNvGrpSpPr/>
              <p:nvPr/>
            </p:nvGrpSpPr>
            <p:grpSpPr>
              <a:xfrm>
                <a:off x="123156" y="409580"/>
                <a:ext cx="262232" cy="352736"/>
                <a:chOff x="694982" y="773654"/>
                <a:chExt cx="262232" cy="350632"/>
              </a:xfrm>
            </p:grpSpPr>
            <p:sp>
              <p:nvSpPr>
                <p:cNvPr id="770" name="Google Shape;770;p24"/>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4"/>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 name="Google Shape;772;p24"/>
              <p:cNvGrpSpPr/>
              <p:nvPr/>
            </p:nvGrpSpPr>
            <p:grpSpPr>
              <a:xfrm>
                <a:off x="-540125" y="-190500"/>
                <a:ext cx="10224238" cy="5634425"/>
                <a:chOff x="-540125" y="-190500"/>
                <a:chExt cx="10224238" cy="5634425"/>
              </a:xfrm>
            </p:grpSpPr>
            <p:grpSp>
              <p:nvGrpSpPr>
                <p:cNvPr id="773" name="Google Shape;773;p24"/>
                <p:cNvGrpSpPr/>
                <p:nvPr/>
              </p:nvGrpSpPr>
              <p:grpSpPr>
                <a:xfrm>
                  <a:off x="123150" y="4810250"/>
                  <a:ext cx="9020846" cy="318721"/>
                  <a:chOff x="66882" y="4401145"/>
                  <a:chExt cx="9060713" cy="305875"/>
                </a:xfrm>
              </p:grpSpPr>
              <p:sp>
                <p:nvSpPr>
                  <p:cNvPr id="774" name="Google Shape;774;p24"/>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4"/>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4"/>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 name="Google Shape;777;p24"/>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4"/>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4"/>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4"/>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4"/>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4"/>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4"/>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4"/>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4"/>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4"/>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 name="Google Shape;787;p24"/>
                <p:cNvGrpSpPr/>
                <p:nvPr/>
              </p:nvGrpSpPr>
              <p:grpSpPr>
                <a:xfrm>
                  <a:off x="8694552" y="444361"/>
                  <a:ext cx="448838" cy="855480"/>
                  <a:chOff x="4189590" y="628348"/>
                  <a:chExt cx="448838" cy="855480"/>
                </a:xfrm>
              </p:grpSpPr>
              <p:sp>
                <p:nvSpPr>
                  <p:cNvPr id="788" name="Google Shape;788;p24"/>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4"/>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4"/>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24"/>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24"/>
                <p:cNvGrpSpPr/>
                <p:nvPr/>
              </p:nvGrpSpPr>
              <p:grpSpPr>
                <a:xfrm>
                  <a:off x="-10709" y="444378"/>
                  <a:ext cx="448838" cy="860613"/>
                  <a:chOff x="561117" y="628348"/>
                  <a:chExt cx="448838" cy="855480"/>
                </a:xfrm>
              </p:grpSpPr>
              <p:sp>
                <p:nvSpPr>
                  <p:cNvPr id="793" name="Google Shape;793;p24"/>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4"/>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4"/>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6" name="Google Shape;796;p24"/>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24"/>
            <p:cNvGrpSpPr/>
            <p:nvPr/>
          </p:nvGrpSpPr>
          <p:grpSpPr>
            <a:xfrm>
              <a:off x="384093" y="4954718"/>
              <a:ext cx="8375813" cy="57966"/>
              <a:chOff x="384093" y="4954718"/>
              <a:chExt cx="8375813" cy="57966"/>
            </a:xfrm>
          </p:grpSpPr>
          <p:sp>
            <p:nvSpPr>
              <p:cNvPr id="798" name="Google Shape;798;p24"/>
              <p:cNvSpPr/>
              <p:nvPr/>
            </p:nvSpPr>
            <p:spPr>
              <a:xfrm>
                <a:off x="38409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4"/>
              <p:cNvSpPr/>
              <p:nvPr/>
            </p:nvSpPr>
            <p:spPr>
              <a:xfrm>
                <a:off x="854054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0" name="Google Shape;800;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3">
    <p:bg>
      <p:bgPr>
        <a:solidFill>
          <a:schemeClr val="dk1"/>
        </a:solidFill>
      </p:bgPr>
    </p:bg>
    <p:spTree>
      <p:nvGrpSpPr>
        <p:cNvPr id="801" name="Shape 801"/>
        <p:cNvGrpSpPr/>
        <p:nvPr/>
      </p:nvGrpSpPr>
      <p:grpSpPr>
        <a:xfrm>
          <a:off x="0" y="0"/>
          <a:ext cx="0" cy="0"/>
          <a:chOff x="0" y="0"/>
          <a:chExt cx="0" cy="0"/>
        </a:xfrm>
      </p:grpSpPr>
      <p:sp>
        <p:nvSpPr>
          <p:cNvPr id="802" name="Google Shape;802;p25"/>
          <p:cNvSpPr txBox="1"/>
          <p:nvPr>
            <p:ph idx="1" type="subTitle"/>
          </p:nvPr>
        </p:nvSpPr>
        <p:spPr>
          <a:xfrm>
            <a:off x="713250" y="1095700"/>
            <a:ext cx="3793800" cy="3396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400"/>
              <a:buChar char="●"/>
              <a:defRPr>
                <a:solidFill>
                  <a:schemeClr val="lt1"/>
                </a:solidFill>
              </a:defRPr>
            </a:lvl1pPr>
            <a:lvl2pPr lvl="1" rtl="0" algn="ctr">
              <a:lnSpc>
                <a:spcPct val="100000"/>
              </a:lnSpc>
              <a:spcBef>
                <a:spcPts val="0"/>
              </a:spcBef>
              <a:spcAft>
                <a:spcPts val="0"/>
              </a:spcAft>
              <a:buClr>
                <a:schemeClr val="lt1"/>
              </a:buClr>
              <a:buSzPts val="1400"/>
              <a:buChar char="○"/>
              <a:defRPr>
                <a:solidFill>
                  <a:schemeClr val="lt1"/>
                </a:solidFill>
              </a:defRPr>
            </a:lvl2pPr>
            <a:lvl3pPr lvl="2" rtl="0" algn="ctr">
              <a:lnSpc>
                <a:spcPct val="100000"/>
              </a:lnSpc>
              <a:spcBef>
                <a:spcPts val="1600"/>
              </a:spcBef>
              <a:spcAft>
                <a:spcPts val="0"/>
              </a:spcAft>
              <a:buClr>
                <a:schemeClr val="lt1"/>
              </a:buClr>
              <a:buSzPts val="1400"/>
              <a:buChar char="■"/>
              <a:defRPr>
                <a:solidFill>
                  <a:schemeClr val="lt1"/>
                </a:solidFill>
              </a:defRPr>
            </a:lvl3pPr>
            <a:lvl4pPr lvl="3" rtl="0" algn="ctr">
              <a:lnSpc>
                <a:spcPct val="100000"/>
              </a:lnSpc>
              <a:spcBef>
                <a:spcPts val="1600"/>
              </a:spcBef>
              <a:spcAft>
                <a:spcPts val="0"/>
              </a:spcAft>
              <a:buClr>
                <a:schemeClr val="lt1"/>
              </a:buClr>
              <a:buSzPts val="1400"/>
              <a:buChar char="●"/>
              <a:defRPr>
                <a:solidFill>
                  <a:schemeClr val="lt1"/>
                </a:solidFill>
              </a:defRPr>
            </a:lvl4pPr>
            <a:lvl5pPr lvl="4" rtl="0" algn="ctr">
              <a:lnSpc>
                <a:spcPct val="100000"/>
              </a:lnSpc>
              <a:spcBef>
                <a:spcPts val="1600"/>
              </a:spcBef>
              <a:spcAft>
                <a:spcPts val="0"/>
              </a:spcAft>
              <a:buClr>
                <a:schemeClr val="lt1"/>
              </a:buClr>
              <a:buSzPts val="1400"/>
              <a:buChar char="○"/>
              <a:defRPr>
                <a:solidFill>
                  <a:schemeClr val="lt1"/>
                </a:solidFill>
              </a:defRPr>
            </a:lvl5pPr>
            <a:lvl6pPr lvl="5" rtl="0" algn="ctr">
              <a:lnSpc>
                <a:spcPct val="100000"/>
              </a:lnSpc>
              <a:spcBef>
                <a:spcPts val="1600"/>
              </a:spcBef>
              <a:spcAft>
                <a:spcPts val="0"/>
              </a:spcAft>
              <a:buClr>
                <a:schemeClr val="lt1"/>
              </a:buClr>
              <a:buSzPts val="1400"/>
              <a:buChar char="■"/>
              <a:defRPr>
                <a:solidFill>
                  <a:schemeClr val="lt1"/>
                </a:solidFill>
              </a:defRPr>
            </a:lvl6pPr>
            <a:lvl7pPr lvl="6" rtl="0" algn="ctr">
              <a:lnSpc>
                <a:spcPct val="100000"/>
              </a:lnSpc>
              <a:spcBef>
                <a:spcPts val="1600"/>
              </a:spcBef>
              <a:spcAft>
                <a:spcPts val="0"/>
              </a:spcAft>
              <a:buClr>
                <a:schemeClr val="lt1"/>
              </a:buClr>
              <a:buSzPts val="1400"/>
              <a:buChar char="●"/>
              <a:defRPr>
                <a:solidFill>
                  <a:schemeClr val="lt1"/>
                </a:solidFill>
              </a:defRPr>
            </a:lvl7pPr>
            <a:lvl8pPr lvl="7" rtl="0" algn="ctr">
              <a:lnSpc>
                <a:spcPct val="100000"/>
              </a:lnSpc>
              <a:spcBef>
                <a:spcPts val="1600"/>
              </a:spcBef>
              <a:spcAft>
                <a:spcPts val="0"/>
              </a:spcAft>
              <a:buClr>
                <a:schemeClr val="lt1"/>
              </a:buClr>
              <a:buSzPts val="1400"/>
              <a:buChar char="○"/>
              <a:defRPr>
                <a:solidFill>
                  <a:schemeClr val="lt1"/>
                </a:solidFill>
              </a:defRPr>
            </a:lvl8pPr>
            <a:lvl9pPr lvl="8" rtl="0" algn="ctr">
              <a:lnSpc>
                <a:spcPct val="100000"/>
              </a:lnSpc>
              <a:spcBef>
                <a:spcPts val="1600"/>
              </a:spcBef>
              <a:spcAft>
                <a:spcPts val="1600"/>
              </a:spcAft>
              <a:buClr>
                <a:schemeClr val="lt1"/>
              </a:buClr>
              <a:buSzPts val="1400"/>
              <a:buChar char="■"/>
              <a:defRPr>
                <a:solidFill>
                  <a:schemeClr val="lt1"/>
                </a:solidFill>
              </a:defRPr>
            </a:lvl9pPr>
          </a:lstStyle>
          <a:p/>
        </p:txBody>
      </p:sp>
      <p:grpSp>
        <p:nvGrpSpPr>
          <p:cNvPr id="803" name="Google Shape;803;p25"/>
          <p:cNvGrpSpPr/>
          <p:nvPr/>
        </p:nvGrpSpPr>
        <p:grpSpPr>
          <a:xfrm flipH="1">
            <a:off x="-540119" y="-190500"/>
            <a:ext cx="10224238" cy="5634425"/>
            <a:chOff x="-540125" y="-190500"/>
            <a:chExt cx="10224238" cy="5634425"/>
          </a:xfrm>
        </p:grpSpPr>
        <p:grpSp>
          <p:nvGrpSpPr>
            <p:cNvPr id="804" name="Google Shape;804;p25"/>
            <p:cNvGrpSpPr/>
            <p:nvPr/>
          </p:nvGrpSpPr>
          <p:grpSpPr>
            <a:xfrm>
              <a:off x="123156" y="409580"/>
              <a:ext cx="262232" cy="352736"/>
              <a:chOff x="694982" y="773654"/>
              <a:chExt cx="262232" cy="350632"/>
            </a:xfrm>
          </p:grpSpPr>
          <p:sp>
            <p:nvSpPr>
              <p:cNvPr id="805" name="Google Shape;805;p25"/>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5"/>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25"/>
            <p:cNvGrpSpPr/>
            <p:nvPr/>
          </p:nvGrpSpPr>
          <p:grpSpPr>
            <a:xfrm>
              <a:off x="-540125" y="-190500"/>
              <a:ext cx="10224238" cy="5634425"/>
              <a:chOff x="-540125" y="-190500"/>
              <a:chExt cx="10224238" cy="5634425"/>
            </a:xfrm>
          </p:grpSpPr>
          <p:grpSp>
            <p:nvGrpSpPr>
              <p:cNvPr id="808" name="Google Shape;808;p25"/>
              <p:cNvGrpSpPr/>
              <p:nvPr/>
            </p:nvGrpSpPr>
            <p:grpSpPr>
              <a:xfrm>
                <a:off x="123150" y="4810250"/>
                <a:ext cx="9020846" cy="318721"/>
                <a:chOff x="66882" y="4401145"/>
                <a:chExt cx="9060713" cy="305875"/>
              </a:xfrm>
            </p:grpSpPr>
            <p:sp>
              <p:nvSpPr>
                <p:cNvPr id="809" name="Google Shape;809;p25"/>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5"/>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5"/>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 name="Google Shape;812;p25"/>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5"/>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5"/>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5"/>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5"/>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5"/>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5"/>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5"/>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5"/>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5"/>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25"/>
              <p:cNvGrpSpPr/>
              <p:nvPr/>
            </p:nvGrpSpPr>
            <p:grpSpPr>
              <a:xfrm>
                <a:off x="8694552" y="444361"/>
                <a:ext cx="448838" cy="855480"/>
                <a:chOff x="4189590" y="628348"/>
                <a:chExt cx="448838" cy="855480"/>
              </a:xfrm>
            </p:grpSpPr>
            <p:sp>
              <p:nvSpPr>
                <p:cNvPr id="823" name="Google Shape;823;p25"/>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5"/>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5"/>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6" name="Google Shape;826;p25"/>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25"/>
              <p:cNvGrpSpPr/>
              <p:nvPr/>
            </p:nvGrpSpPr>
            <p:grpSpPr>
              <a:xfrm>
                <a:off x="-10709" y="444378"/>
                <a:ext cx="448838" cy="860613"/>
                <a:chOff x="561117" y="628348"/>
                <a:chExt cx="448838" cy="855480"/>
              </a:xfrm>
            </p:grpSpPr>
            <p:sp>
              <p:nvSpPr>
                <p:cNvPr id="828" name="Google Shape;828;p25"/>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5"/>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5"/>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1" name="Google Shape;831;p25"/>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2" name="Google Shape;832;p25"/>
          <p:cNvSpPr txBox="1"/>
          <p:nvPr>
            <p:ph type="title"/>
          </p:nvPr>
        </p:nvSpPr>
        <p:spPr>
          <a:xfrm>
            <a:off x="720000" y="539500"/>
            <a:ext cx="7704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833" name="Google Shape;833;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3_1">
    <p:spTree>
      <p:nvGrpSpPr>
        <p:cNvPr id="834" name="Shape 834"/>
        <p:cNvGrpSpPr/>
        <p:nvPr/>
      </p:nvGrpSpPr>
      <p:grpSpPr>
        <a:xfrm>
          <a:off x="0" y="0"/>
          <a:ext cx="0" cy="0"/>
          <a:chOff x="0" y="0"/>
          <a:chExt cx="0" cy="0"/>
        </a:xfrm>
      </p:grpSpPr>
      <p:sp>
        <p:nvSpPr>
          <p:cNvPr id="835" name="Google Shape;835;p26"/>
          <p:cNvSpPr txBox="1"/>
          <p:nvPr>
            <p:ph idx="1" type="subTitle"/>
          </p:nvPr>
        </p:nvSpPr>
        <p:spPr>
          <a:xfrm>
            <a:off x="713250" y="1095700"/>
            <a:ext cx="7717500" cy="35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836" name="Google Shape;836;p26"/>
          <p:cNvGrpSpPr/>
          <p:nvPr/>
        </p:nvGrpSpPr>
        <p:grpSpPr>
          <a:xfrm flipH="1">
            <a:off x="-540119" y="-190500"/>
            <a:ext cx="10224238" cy="5634425"/>
            <a:chOff x="-540125" y="-190500"/>
            <a:chExt cx="10224238" cy="5634425"/>
          </a:xfrm>
        </p:grpSpPr>
        <p:grpSp>
          <p:nvGrpSpPr>
            <p:cNvPr id="837" name="Google Shape;837;p26"/>
            <p:cNvGrpSpPr/>
            <p:nvPr/>
          </p:nvGrpSpPr>
          <p:grpSpPr>
            <a:xfrm>
              <a:off x="123156" y="409580"/>
              <a:ext cx="262232" cy="352736"/>
              <a:chOff x="694982" y="773654"/>
              <a:chExt cx="262232" cy="350632"/>
            </a:xfrm>
          </p:grpSpPr>
          <p:sp>
            <p:nvSpPr>
              <p:cNvPr id="838" name="Google Shape;838;p26"/>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26"/>
            <p:cNvGrpSpPr/>
            <p:nvPr/>
          </p:nvGrpSpPr>
          <p:grpSpPr>
            <a:xfrm>
              <a:off x="-540125" y="-190500"/>
              <a:ext cx="10224238" cy="5634425"/>
              <a:chOff x="-540125" y="-190500"/>
              <a:chExt cx="10224238" cy="5634425"/>
            </a:xfrm>
          </p:grpSpPr>
          <p:grpSp>
            <p:nvGrpSpPr>
              <p:cNvPr id="841" name="Google Shape;841;p26"/>
              <p:cNvGrpSpPr/>
              <p:nvPr/>
            </p:nvGrpSpPr>
            <p:grpSpPr>
              <a:xfrm>
                <a:off x="123150" y="4810250"/>
                <a:ext cx="9020846" cy="318721"/>
                <a:chOff x="66882" y="4401145"/>
                <a:chExt cx="9060713" cy="305875"/>
              </a:xfrm>
            </p:grpSpPr>
            <p:sp>
              <p:nvSpPr>
                <p:cNvPr id="842" name="Google Shape;842;p26"/>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6"/>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6"/>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 name="Google Shape;845;p26"/>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6"/>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6"/>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6"/>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6"/>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6"/>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6"/>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6"/>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6"/>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26"/>
              <p:cNvGrpSpPr/>
              <p:nvPr/>
            </p:nvGrpSpPr>
            <p:grpSpPr>
              <a:xfrm>
                <a:off x="8694552" y="444361"/>
                <a:ext cx="448838" cy="855480"/>
                <a:chOff x="4189590" y="628348"/>
                <a:chExt cx="448838" cy="855480"/>
              </a:xfrm>
            </p:grpSpPr>
            <p:sp>
              <p:nvSpPr>
                <p:cNvPr id="856" name="Google Shape;856;p26"/>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6"/>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26"/>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26"/>
              <p:cNvGrpSpPr/>
              <p:nvPr/>
            </p:nvGrpSpPr>
            <p:grpSpPr>
              <a:xfrm>
                <a:off x="-10709" y="444378"/>
                <a:ext cx="448838" cy="860613"/>
                <a:chOff x="561117" y="628348"/>
                <a:chExt cx="448838" cy="855480"/>
              </a:xfrm>
            </p:grpSpPr>
            <p:sp>
              <p:nvSpPr>
                <p:cNvPr id="861" name="Google Shape;861;p26"/>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6"/>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6"/>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4" name="Google Shape;864;p26"/>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5" name="Google Shape;865;p26"/>
          <p:cNvSpPr txBox="1"/>
          <p:nvPr>
            <p:ph type="title"/>
          </p:nvPr>
        </p:nvSpPr>
        <p:spPr>
          <a:xfrm>
            <a:off x="720000" y="539500"/>
            <a:ext cx="7704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866" name="Google Shape;86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1_1">
    <p:spTree>
      <p:nvGrpSpPr>
        <p:cNvPr id="867" name="Shape 867"/>
        <p:cNvGrpSpPr/>
        <p:nvPr/>
      </p:nvGrpSpPr>
      <p:grpSpPr>
        <a:xfrm>
          <a:off x="0" y="0"/>
          <a:ext cx="0" cy="0"/>
          <a:chOff x="0" y="0"/>
          <a:chExt cx="0" cy="0"/>
        </a:xfrm>
      </p:grpSpPr>
      <p:sp>
        <p:nvSpPr>
          <p:cNvPr id="868" name="Google Shape;868;p27"/>
          <p:cNvSpPr txBox="1"/>
          <p:nvPr>
            <p:ph idx="1" type="subTitle"/>
          </p:nvPr>
        </p:nvSpPr>
        <p:spPr>
          <a:xfrm>
            <a:off x="1184900" y="3867400"/>
            <a:ext cx="6774300" cy="732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69" name="Google Shape;869;p27"/>
          <p:cNvSpPr txBox="1"/>
          <p:nvPr>
            <p:ph type="title"/>
          </p:nvPr>
        </p:nvSpPr>
        <p:spPr>
          <a:xfrm>
            <a:off x="720000" y="539500"/>
            <a:ext cx="7704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870" name="Google Shape;870;p27"/>
          <p:cNvGrpSpPr/>
          <p:nvPr/>
        </p:nvGrpSpPr>
        <p:grpSpPr>
          <a:xfrm flipH="1">
            <a:off x="-540125" y="-190500"/>
            <a:ext cx="10224238" cy="5634425"/>
            <a:chOff x="-540125" y="-190500"/>
            <a:chExt cx="10224238" cy="5634425"/>
          </a:xfrm>
        </p:grpSpPr>
        <p:grpSp>
          <p:nvGrpSpPr>
            <p:cNvPr id="871" name="Google Shape;871;p27"/>
            <p:cNvGrpSpPr/>
            <p:nvPr/>
          </p:nvGrpSpPr>
          <p:grpSpPr>
            <a:xfrm>
              <a:off x="123156" y="409580"/>
              <a:ext cx="262232" cy="352736"/>
              <a:chOff x="694982" y="773654"/>
              <a:chExt cx="262232" cy="350632"/>
            </a:xfrm>
          </p:grpSpPr>
          <p:sp>
            <p:nvSpPr>
              <p:cNvPr id="872" name="Google Shape;872;p27"/>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27"/>
            <p:cNvGrpSpPr/>
            <p:nvPr/>
          </p:nvGrpSpPr>
          <p:grpSpPr>
            <a:xfrm>
              <a:off x="-540125" y="-190500"/>
              <a:ext cx="10224238" cy="5634425"/>
              <a:chOff x="-540125" y="-190500"/>
              <a:chExt cx="10224238" cy="5634425"/>
            </a:xfrm>
          </p:grpSpPr>
          <p:grpSp>
            <p:nvGrpSpPr>
              <p:cNvPr id="875" name="Google Shape;875;p27"/>
              <p:cNvGrpSpPr/>
              <p:nvPr/>
            </p:nvGrpSpPr>
            <p:grpSpPr>
              <a:xfrm>
                <a:off x="123150" y="4810250"/>
                <a:ext cx="9020846" cy="318721"/>
                <a:chOff x="66882" y="4401145"/>
                <a:chExt cx="9060713" cy="305875"/>
              </a:xfrm>
            </p:grpSpPr>
            <p:sp>
              <p:nvSpPr>
                <p:cNvPr id="876" name="Google Shape;876;p27"/>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27"/>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7"/>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27"/>
              <p:cNvGrpSpPr/>
              <p:nvPr/>
            </p:nvGrpSpPr>
            <p:grpSpPr>
              <a:xfrm>
                <a:off x="8694552" y="444361"/>
                <a:ext cx="448838" cy="855480"/>
                <a:chOff x="4189590" y="628348"/>
                <a:chExt cx="448838" cy="855480"/>
              </a:xfrm>
            </p:grpSpPr>
            <p:sp>
              <p:nvSpPr>
                <p:cNvPr id="890" name="Google Shape;890;p27"/>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3" name="Google Shape;893;p27"/>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27"/>
              <p:cNvGrpSpPr/>
              <p:nvPr/>
            </p:nvGrpSpPr>
            <p:grpSpPr>
              <a:xfrm>
                <a:off x="-10709" y="444378"/>
                <a:ext cx="448838" cy="860613"/>
                <a:chOff x="561117" y="628348"/>
                <a:chExt cx="448838" cy="855480"/>
              </a:xfrm>
            </p:grpSpPr>
            <p:sp>
              <p:nvSpPr>
                <p:cNvPr id="895" name="Google Shape;895;p27"/>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7"/>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8" name="Google Shape;898;p27"/>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 name="Google Shape;899;p27"/>
          <p:cNvSpPr txBox="1"/>
          <p:nvPr>
            <p:ph idx="2" type="title"/>
          </p:nvPr>
        </p:nvSpPr>
        <p:spPr>
          <a:xfrm>
            <a:off x="1182000" y="3346950"/>
            <a:ext cx="2126700" cy="333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00" name="Google Shape;900;p27"/>
          <p:cNvSpPr txBox="1"/>
          <p:nvPr>
            <p:ph idx="3" type="title"/>
          </p:nvPr>
        </p:nvSpPr>
        <p:spPr>
          <a:xfrm>
            <a:off x="3406700" y="3346950"/>
            <a:ext cx="2330700" cy="333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01" name="Google Shape;901;p27"/>
          <p:cNvSpPr txBox="1"/>
          <p:nvPr>
            <p:ph idx="4" type="title"/>
          </p:nvPr>
        </p:nvSpPr>
        <p:spPr>
          <a:xfrm>
            <a:off x="5835300" y="3346950"/>
            <a:ext cx="2126700" cy="333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02" name="Google Shape;902;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903" name="Shape 903"/>
        <p:cNvGrpSpPr/>
        <p:nvPr/>
      </p:nvGrpSpPr>
      <p:grpSpPr>
        <a:xfrm>
          <a:off x="0" y="0"/>
          <a:ext cx="0" cy="0"/>
          <a:chOff x="0" y="0"/>
          <a:chExt cx="0" cy="0"/>
        </a:xfrm>
      </p:grpSpPr>
      <p:sp>
        <p:nvSpPr>
          <p:cNvPr id="904" name="Google Shape;904;p28"/>
          <p:cNvSpPr txBox="1"/>
          <p:nvPr>
            <p:ph type="title"/>
          </p:nvPr>
        </p:nvSpPr>
        <p:spPr>
          <a:xfrm>
            <a:off x="1394675" y="3270744"/>
            <a:ext cx="2725500" cy="333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05" name="Google Shape;905;p28"/>
          <p:cNvSpPr txBox="1"/>
          <p:nvPr>
            <p:ph idx="2" type="title"/>
          </p:nvPr>
        </p:nvSpPr>
        <p:spPr>
          <a:xfrm>
            <a:off x="5023825" y="3270750"/>
            <a:ext cx="2725500" cy="333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06" name="Google Shape;906;p28"/>
          <p:cNvSpPr txBox="1"/>
          <p:nvPr>
            <p:ph idx="1" type="subTitle"/>
          </p:nvPr>
        </p:nvSpPr>
        <p:spPr>
          <a:xfrm>
            <a:off x="5023825" y="3604650"/>
            <a:ext cx="2725500" cy="552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7" name="Google Shape;907;p28"/>
          <p:cNvSpPr txBox="1"/>
          <p:nvPr>
            <p:ph idx="3" type="subTitle"/>
          </p:nvPr>
        </p:nvSpPr>
        <p:spPr>
          <a:xfrm>
            <a:off x="1394675" y="3604656"/>
            <a:ext cx="2725500" cy="5523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8" name="Google Shape;908;p28"/>
          <p:cNvSpPr txBox="1"/>
          <p:nvPr>
            <p:ph idx="4" type="title"/>
          </p:nvPr>
        </p:nvSpPr>
        <p:spPr>
          <a:xfrm>
            <a:off x="720000" y="539500"/>
            <a:ext cx="7704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09" name="Google Shape;909;p28"/>
          <p:cNvGrpSpPr/>
          <p:nvPr/>
        </p:nvGrpSpPr>
        <p:grpSpPr>
          <a:xfrm flipH="1">
            <a:off x="-540119" y="-190500"/>
            <a:ext cx="10224238" cy="5634425"/>
            <a:chOff x="-540125" y="-190500"/>
            <a:chExt cx="10224238" cy="5634425"/>
          </a:xfrm>
        </p:grpSpPr>
        <p:grpSp>
          <p:nvGrpSpPr>
            <p:cNvPr id="910" name="Google Shape;910;p28"/>
            <p:cNvGrpSpPr/>
            <p:nvPr/>
          </p:nvGrpSpPr>
          <p:grpSpPr>
            <a:xfrm>
              <a:off x="123156" y="409580"/>
              <a:ext cx="262232" cy="352736"/>
              <a:chOff x="694982" y="773654"/>
              <a:chExt cx="262232" cy="350632"/>
            </a:xfrm>
          </p:grpSpPr>
          <p:sp>
            <p:nvSpPr>
              <p:cNvPr id="911" name="Google Shape;911;p28"/>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 name="Google Shape;913;p28"/>
            <p:cNvGrpSpPr/>
            <p:nvPr/>
          </p:nvGrpSpPr>
          <p:grpSpPr>
            <a:xfrm>
              <a:off x="-540125" y="-190500"/>
              <a:ext cx="10224238" cy="5634425"/>
              <a:chOff x="-540125" y="-190500"/>
              <a:chExt cx="10224238" cy="5634425"/>
            </a:xfrm>
          </p:grpSpPr>
          <p:grpSp>
            <p:nvGrpSpPr>
              <p:cNvPr id="914" name="Google Shape;914;p28"/>
              <p:cNvGrpSpPr/>
              <p:nvPr/>
            </p:nvGrpSpPr>
            <p:grpSpPr>
              <a:xfrm>
                <a:off x="123150" y="4810250"/>
                <a:ext cx="9020846" cy="318721"/>
                <a:chOff x="66882" y="4401145"/>
                <a:chExt cx="9060713" cy="305875"/>
              </a:xfrm>
            </p:grpSpPr>
            <p:sp>
              <p:nvSpPr>
                <p:cNvPr id="915" name="Google Shape;915;p28"/>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28"/>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8" name="Google Shape;928;p28"/>
              <p:cNvGrpSpPr/>
              <p:nvPr/>
            </p:nvGrpSpPr>
            <p:grpSpPr>
              <a:xfrm>
                <a:off x="8694552" y="444361"/>
                <a:ext cx="448838" cy="855480"/>
                <a:chOff x="4189590" y="628348"/>
                <a:chExt cx="448838" cy="855480"/>
              </a:xfrm>
            </p:grpSpPr>
            <p:sp>
              <p:nvSpPr>
                <p:cNvPr id="929" name="Google Shape;929;p28"/>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28"/>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 name="Google Shape;933;p28"/>
              <p:cNvGrpSpPr/>
              <p:nvPr/>
            </p:nvGrpSpPr>
            <p:grpSpPr>
              <a:xfrm>
                <a:off x="-10709" y="444378"/>
                <a:ext cx="448838" cy="860613"/>
                <a:chOff x="561117" y="628348"/>
                <a:chExt cx="448838" cy="855480"/>
              </a:xfrm>
            </p:grpSpPr>
            <p:sp>
              <p:nvSpPr>
                <p:cNvPr id="934" name="Google Shape;934;p28"/>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7" name="Google Shape;937;p28"/>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solidFill>
          <a:schemeClr val="dk1"/>
        </a:solidFill>
      </p:bgPr>
    </p:bg>
    <p:spTree>
      <p:nvGrpSpPr>
        <p:cNvPr id="939" name="Shape 939"/>
        <p:cNvGrpSpPr/>
        <p:nvPr/>
      </p:nvGrpSpPr>
      <p:grpSpPr>
        <a:xfrm>
          <a:off x="0" y="0"/>
          <a:ext cx="0" cy="0"/>
          <a:chOff x="0" y="0"/>
          <a:chExt cx="0" cy="0"/>
        </a:xfrm>
      </p:grpSpPr>
      <p:sp>
        <p:nvSpPr>
          <p:cNvPr id="940" name="Google Shape;940;p29"/>
          <p:cNvSpPr txBox="1"/>
          <p:nvPr>
            <p:ph type="title"/>
          </p:nvPr>
        </p:nvSpPr>
        <p:spPr>
          <a:xfrm>
            <a:off x="1470875" y="2172803"/>
            <a:ext cx="2725500" cy="338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000">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41" name="Google Shape;941;p29"/>
          <p:cNvSpPr txBox="1"/>
          <p:nvPr>
            <p:ph idx="2" type="title"/>
          </p:nvPr>
        </p:nvSpPr>
        <p:spPr>
          <a:xfrm>
            <a:off x="4947625" y="2172803"/>
            <a:ext cx="2725500" cy="338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000">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942" name="Google Shape;942;p29"/>
          <p:cNvSpPr txBox="1"/>
          <p:nvPr>
            <p:ph idx="1" type="subTitle"/>
          </p:nvPr>
        </p:nvSpPr>
        <p:spPr>
          <a:xfrm>
            <a:off x="4947625" y="2511653"/>
            <a:ext cx="2725500" cy="1847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Char char="●"/>
              <a:defRPr b="0" sz="1400">
                <a:solidFill>
                  <a:schemeClr val="lt1"/>
                </a:solidFill>
              </a:defRPr>
            </a:lvl1pPr>
            <a:lvl2pPr lvl="1" rtl="0" algn="ctr">
              <a:lnSpc>
                <a:spcPct val="100000"/>
              </a:lnSpc>
              <a:spcBef>
                <a:spcPts val="1000"/>
              </a:spcBef>
              <a:spcAft>
                <a:spcPts val="0"/>
              </a:spcAft>
              <a:buClr>
                <a:schemeClr val="lt1"/>
              </a:buClr>
              <a:buSzPts val="2800"/>
              <a:buChar char="○"/>
              <a:defRPr sz="2800">
                <a:solidFill>
                  <a:schemeClr val="lt1"/>
                </a:solidFill>
              </a:defRPr>
            </a:lvl2pPr>
            <a:lvl3pPr lvl="2" rtl="0" algn="ctr">
              <a:lnSpc>
                <a:spcPct val="100000"/>
              </a:lnSpc>
              <a:spcBef>
                <a:spcPts val="0"/>
              </a:spcBef>
              <a:spcAft>
                <a:spcPts val="0"/>
              </a:spcAft>
              <a:buClr>
                <a:schemeClr val="lt1"/>
              </a:buClr>
              <a:buSzPts val="2800"/>
              <a:buChar char="■"/>
              <a:defRPr sz="2800">
                <a:solidFill>
                  <a:schemeClr val="lt1"/>
                </a:solidFill>
              </a:defRPr>
            </a:lvl3pPr>
            <a:lvl4pPr lvl="3" rtl="0" algn="ctr">
              <a:lnSpc>
                <a:spcPct val="100000"/>
              </a:lnSpc>
              <a:spcBef>
                <a:spcPts val="0"/>
              </a:spcBef>
              <a:spcAft>
                <a:spcPts val="0"/>
              </a:spcAft>
              <a:buClr>
                <a:schemeClr val="lt1"/>
              </a:buClr>
              <a:buSzPts val="2800"/>
              <a:buChar char="●"/>
              <a:defRPr sz="2800">
                <a:solidFill>
                  <a:schemeClr val="lt1"/>
                </a:solidFill>
              </a:defRPr>
            </a:lvl4pPr>
            <a:lvl5pPr lvl="4" rtl="0" algn="ctr">
              <a:lnSpc>
                <a:spcPct val="100000"/>
              </a:lnSpc>
              <a:spcBef>
                <a:spcPts val="0"/>
              </a:spcBef>
              <a:spcAft>
                <a:spcPts val="0"/>
              </a:spcAft>
              <a:buClr>
                <a:schemeClr val="lt1"/>
              </a:buClr>
              <a:buSzPts val="2800"/>
              <a:buChar char="○"/>
              <a:defRPr sz="2800">
                <a:solidFill>
                  <a:schemeClr val="lt1"/>
                </a:solidFill>
              </a:defRPr>
            </a:lvl5pPr>
            <a:lvl6pPr lvl="5" rtl="0" algn="ctr">
              <a:lnSpc>
                <a:spcPct val="100000"/>
              </a:lnSpc>
              <a:spcBef>
                <a:spcPts val="0"/>
              </a:spcBef>
              <a:spcAft>
                <a:spcPts val="0"/>
              </a:spcAft>
              <a:buClr>
                <a:schemeClr val="lt1"/>
              </a:buClr>
              <a:buSzPts val="2800"/>
              <a:buChar char="■"/>
              <a:defRPr sz="2800">
                <a:solidFill>
                  <a:schemeClr val="lt1"/>
                </a:solidFill>
              </a:defRPr>
            </a:lvl6pPr>
            <a:lvl7pPr lvl="6" rtl="0" algn="ctr">
              <a:lnSpc>
                <a:spcPct val="100000"/>
              </a:lnSpc>
              <a:spcBef>
                <a:spcPts val="0"/>
              </a:spcBef>
              <a:spcAft>
                <a:spcPts val="0"/>
              </a:spcAft>
              <a:buClr>
                <a:schemeClr val="lt1"/>
              </a:buClr>
              <a:buSzPts val="2800"/>
              <a:buChar char="●"/>
              <a:defRPr sz="2800">
                <a:solidFill>
                  <a:schemeClr val="lt1"/>
                </a:solidFill>
              </a:defRPr>
            </a:lvl7pPr>
            <a:lvl8pPr lvl="7" rtl="0" algn="ctr">
              <a:lnSpc>
                <a:spcPct val="100000"/>
              </a:lnSpc>
              <a:spcBef>
                <a:spcPts val="0"/>
              </a:spcBef>
              <a:spcAft>
                <a:spcPts val="0"/>
              </a:spcAft>
              <a:buClr>
                <a:schemeClr val="lt1"/>
              </a:buClr>
              <a:buSzPts val="2800"/>
              <a:buChar char="○"/>
              <a:defRPr sz="2800">
                <a:solidFill>
                  <a:schemeClr val="lt1"/>
                </a:solidFill>
              </a:defRPr>
            </a:lvl8pPr>
            <a:lvl9pPr lvl="8" rtl="0" algn="ctr">
              <a:lnSpc>
                <a:spcPct val="100000"/>
              </a:lnSpc>
              <a:spcBef>
                <a:spcPts val="0"/>
              </a:spcBef>
              <a:spcAft>
                <a:spcPts val="0"/>
              </a:spcAft>
              <a:buClr>
                <a:schemeClr val="lt1"/>
              </a:buClr>
              <a:buSzPts val="2800"/>
              <a:buChar char="■"/>
              <a:defRPr sz="2800">
                <a:solidFill>
                  <a:schemeClr val="lt1"/>
                </a:solidFill>
              </a:defRPr>
            </a:lvl9pPr>
          </a:lstStyle>
          <a:p/>
        </p:txBody>
      </p:sp>
      <p:sp>
        <p:nvSpPr>
          <p:cNvPr id="943" name="Google Shape;943;p29"/>
          <p:cNvSpPr txBox="1"/>
          <p:nvPr>
            <p:ph idx="3" type="subTitle"/>
          </p:nvPr>
        </p:nvSpPr>
        <p:spPr>
          <a:xfrm>
            <a:off x="1470875" y="2511653"/>
            <a:ext cx="2725500" cy="1847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400"/>
              <a:buChar char="●"/>
              <a:defRPr b="0" sz="1400">
                <a:solidFill>
                  <a:schemeClr val="lt1"/>
                </a:solidFill>
              </a:defRPr>
            </a:lvl1pPr>
            <a:lvl2pPr lvl="1" rtl="0" algn="ctr">
              <a:lnSpc>
                <a:spcPct val="100000"/>
              </a:lnSpc>
              <a:spcBef>
                <a:spcPts val="1000"/>
              </a:spcBef>
              <a:spcAft>
                <a:spcPts val="0"/>
              </a:spcAft>
              <a:buClr>
                <a:schemeClr val="lt1"/>
              </a:buClr>
              <a:buSzPts val="2800"/>
              <a:buChar char="○"/>
              <a:defRPr sz="2800">
                <a:solidFill>
                  <a:schemeClr val="lt1"/>
                </a:solidFill>
              </a:defRPr>
            </a:lvl2pPr>
            <a:lvl3pPr lvl="2" rtl="0" algn="ctr">
              <a:lnSpc>
                <a:spcPct val="100000"/>
              </a:lnSpc>
              <a:spcBef>
                <a:spcPts val="0"/>
              </a:spcBef>
              <a:spcAft>
                <a:spcPts val="0"/>
              </a:spcAft>
              <a:buClr>
                <a:schemeClr val="lt1"/>
              </a:buClr>
              <a:buSzPts val="2800"/>
              <a:buChar char="■"/>
              <a:defRPr sz="2800">
                <a:solidFill>
                  <a:schemeClr val="lt1"/>
                </a:solidFill>
              </a:defRPr>
            </a:lvl3pPr>
            <a:lvl4pPr lvl="3" rtl="0" algn="ctr">
              <a:lnSpc>
                <a:spcPct val="100000"/>
              </a:lnSpc>
              <a:spcBef>
                <a:spcPts val="0"/>
              </a:spcBef>
              <a:spcAft>
                <a:spcPts val="0"/>
              </a:spcAft>
              <a:buClr>
                <a:schemeClr val="lt1"/>
              </a:buClr>
              <a:buSzPts val="2800"/>
              <a:buChar char="●"/>
              <a:defRPr sz="2800">
                <a:solidFill>
                  <a:schemeClr val="lt1"/>
                </a:solidFill>
              </a:defRPr>
            </a:lvl4pPr>
            <a:lvl5pPr lvl="4" rtl="0" algn="ctr">
              <a:lnSpc>
                <a:spcPct val="100000"/>
              </a:lnSpc>
              <a:spcBef>
                <a:spcPts val="0"/>
              </a:spcBef>
              <a:spcAft>
                <a:spcPts val="0"/>
              </a:spcAft>
              <a:buClr>
                <a:schemeClr val="lt1"/>
              </a:buClr>
              <a:buSzPts val="2800"/>
              <a:buChar char="○"/>
              <a:defRPr sz="2800">
                <a:solidFill>
                  <a:schemeClr val="lt1"/>
                </a:solidFill>
              </a:defRPr>
            </a:lvl5pPr>
            <a:lvl6pPr lvl="5" rtl="0" algn="ctr">
              <a:lnSpc>
                <a:spcPct val="100000"/>
              </a:lnSpc>
              <a:spcBef>
                <a:spcPts val="0"/>
              </a:spcBef>
              <a:spcAft>
                <a:spcPts val="0"/>
              </a:spcAft>
              <a:buClr>
                <a:schemeClr val="lt1"/>
              </a:buClr>
              <a:buSzPts val="2800"/>
              <a:buChar char="■"/>
              <a:defRPr sz="2800">
                <a:solidFill>
                  <a:schemeClr val="lt1"/>
                </a:solidFill>
              </a:defRPr>
            </a:lvl6pPr>
            <a:lvl7pPr lvl="6" rtl="0" algn="ctr">
              <a:lnSpc>
                <a:spcPct val="100000"/>
              </a:lnSpc>
              <a:spcBef>
                <a:spcPts val="0"/>
              </a:spcBef>
              <a:spcAft>
                <a:spcPts val="0"/>
              </a:spcAft>
              <a:buClr>
                <a:schemeClr val="lt1"/>
              </a:buClr>
              <a:buSzPts val="2800"/>
              <a:buChar char="●"/>
              <a:defRPr sz="2800">
                <a:solidFill>
                  <a:schemeClr val="lt1"/>
                </a:solidFill>
              </a:defRPr>
            </a:lvl7pPr>
            <a:lvl8pPr lvl="7" rtl="0" algn="ctr">
              <a:lnSpc>
                <a:spcPct val="100000"/>
              </a:lnSpc>
              <a:spcBef>
                <a:spcPts val="0"/>
              </a:spcBef>
              <a:spcAft>
                <a:spcPts val="0"/>
              </a:spcAft>
              <a:buClr>
                <a:schemeClr val="lt1"/>
              </a:buClr>
              <a:buSzPts val="2800"/>
              <a:buChar char="○"/>
              <a:defRPr sz="2800">
                <a:solidFill>
                  <a:schemeClr val="lt1"/>
                </a:solidFill>
              </a:defRPr>
            </a:lvl8pPr>
            <a:lvl9pPr lvl="8" rtl="0" algn="ctr">
              <a:lnSpc>
                <a:spcPct val="100000"/>
              </a:lnSpc>
              <a:spcBef>
                <a:spcPts val="0"/>
              </a:spcBef>
              <a:spcAft>
                <a:spcPts val="0"/>
              </a:spcAft>
              <a:buClr>
                <a:schemeClr val="lt1"/>
              </a:buClr>
              <a:buSzPts val="2800"/>
              <a:buChar char="■"/>
              <a:defRPr sz="2800">
                <a:solidFill>
                  <a:schemeClr val="lt1"/>
                </a:solidFill>
              </a:defRPr>
            </a:lvl9pPr>
          </a:lstStyle>
          <a:p/>
        </p:txBody>
      </p:sp>
      <p:sp>
        <p:nvSpPr>
          <p:cNvPr id="944" name="Google Shape;944;p29"/>
          <p:cNvSpPr txBox="1"/>
          <p:nvPr>
            <p:ph idx="4" type="title"/>
          </p:nvPr>
        </p:nvSpPr>
        <p:spPr>
          <a:xfrm>
            <a:off x="720000" y="539500"/>
            <a:ext cx="7704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45" name="Google Shape;945;p29"/>
          <p:cNvGrpSpPr/>
          <p:nvPr/>
        </p:nvGrpSpPr>
        <p:grpSpPr>
          <a:xfrm>
            <a:off x="-540119" y="-190500"/>
            <a:ext cx="10224238" cy="5634425"/>
            <a:chOff x="-540125" y="-190500"/>
            <a:chExt cx="10224238" cy="5634425"/>
          </a:xfrm>
        </p:grpSpPr>
        <p:grpSp>
          <p:nvGrpSpPr>
            <p:cNvPr id="946" name="Google Shape;946;p29"/>
            <p:cNvGrpSpPr/>
            <p:nvPr/>
          </p:nvGrpSpPr>
          <p:grpSpPr>
            <a:xfrm>
              <a:off x="123156" y="409580"/>
              <a:ext cx="262232" cy="352736"/>
              <a:chOff x="694982" y="773654"/>
              <a:chExt cx="262232" cy="350632"/>
            </a:xfrm>
          </p:grpSpPr>
          <p:sp>
            <p:nvSpPr>
              <p:cNvPr id="947" name="Google Shape;947;p29"/>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9"/>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29"/>
            <p:cNvGrpSpPr/>
            <p:nvPr/>
          </p:nvGrpSpPr>
          <p:grpSpPr>
            <a:xfrm>
              <a:off x="-540125" y="-190500"/>
              <a:ext cx="10224238" cy="5634425"/>
              <a:chOff x="-540125" y="-190500"/>
              <a:chExt cx="10224238" cy="5634425"/>
            </a:xfrm>
          </p:grpSpPr>
          <p:grpSp>
            <p:nvGrpSpPr>
              <p:cNvPr id="950" name="Google Shape;950;p29"/>
              <p:cNvGrpSpPr/>
              <p:nvPr/>
            </p:nvGrpSpPr>
            <p:grpSpPr>
              <a:xfrm>
                <a:off x="123150" y="4810250"/>
                <a:ext cx="9020846" cy="318721"/>
                <a:chOff x="66882" y="4401145"/>
                <a:chExt cx="9060713" cy="305875"/>
              </a:xfrm>
            </p:grpSpPr>
            <p:sp>
              <p:nvSpPr>
                <p:cNvPr id="951" name="Google Shape;951;p29"/>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9"/>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9"/>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4" name="Google Shape;954;p29"/>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9"/>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9"/>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9"/>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9"/>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9"/>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9"/>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9"/>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9"/>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9"/>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29"/>
              <p:cNvGrpSpPr/>
              <p:nvPr/>
            </p:nvGrpSpPr>
            <p:grpSpPr>
              <a:xfrm>
                <a:off x="8694552" y="444361"/>
                <a:ext cx="448838" cy="855480"/>
                <a:chOff x="4189590" y="628348"/>
                <a:chExt cx="448838" cy="855480"/>
              </a:xfrm>
            </p:grpSpPr>
            <p:sp>
              <p:nvSpPr>
                <p:cNvPr id="965" name="Google Shape;965;p29"/>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9"/>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29"/>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9" name="Google Shape;969;p29"/>
              <p:cNvGrpSpPr/>
              <p:nvPr/>
            </p:nvGrpSpPr>
            <p:grpSpPr>
              <a:xfrm>
                <a:off x="-10709" y="444378"/>
                <a:ext cx="448838" cy="860613"/>
                <a:chOff x="561117" y="628348"/>
                <a:chExt cx="448838" cy="855480"/>
              </a:xfrm>
            </p:grpSpPr>
            <p:sp>
              <p:nvSpPr>
                <p:cNvPr id="970" name="Google Shape;970;p29"/>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9"/>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9"/>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3" name="Google Shape;973;p29"/>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4" name="Google Shape;97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975" name="Shape 975"/>
        <p:cNvGrpSpPr/>
        <p:nvPr/>
      </p:nvGrpSpPr>
      <p:grpSpPr>
        <a:xfrm>
          <a:off x="0" y="0"/>
          <a:ext cx="0" cy="0"/>
          <a:chOff x="0" y="0"/>
          <a:chExt cx="0" cy="0"/>
        </a:xfrm>
      </p:grpSpPr>
      <p:sp>
        <p:nvSpPr>
          <p:cNvPr id="976" name="Google Shape;976;p30"/>
          <p:cNvSpPr txBox="1"/>
          <p:nvPr>
            <p:ph type="title"/>
          </p:nvPr>
        </p:nvSpPr>
        <p:spPr>
          <a:xfrm>
            <a:off x="711300" y="2690819"/>
            <a:ext cx="2547000" cy="416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77" name="Google Shape;977;p30"/>
          <p:cNvSpPr txBox="1"/>
          <p:nvPr>
            <p:ph idx="1" type="subTitle"/>
          </p:nvPr>
        </p:nvSpPr>
        <p:spPr>
          <a:xfrm>
            <a:off x="711306" y="3053418"/>
            <a:ext cx="2547000" cy="803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78" name="Google Shape;978;p30"/>
          <p:cNvSpPr txBox="1"/>
          <p:nvPr>
            <p:ph idx="2" type="title"/>
          </p:nvPr>
        </p:nvSpPr>
        <p:spPr>
          <a:xfrm>
            <a:off x="3298461" y="2686231"/>
            <a:ext cx="2547000" cy="416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79" name="Google Shape;979;p30"/>
          <p:cNvSpPr txBox="1"/>
          <p:nvPr>
            <p:ph idx="3" type="subTitle"/>
          </p:nvPr>
        </p:nvSpPr>
        <p:spPr>
          <a:xfrm>
            <a:off x="3298464" y="3048831"/>
            <a:ext cx="2547000" cy="803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0" name="Google Shape;980;p30"/>
          <p:cNvSpPr txBox="1"/>
          <p:nvPr>
            <p:ph idx="4" type="title"/>
          </p:nvPr>
        </p:nvSpPr>
        <p:spPr>
          <a:xfrm>
            <a:off x="5885622" y="2690819"/>
            <a:ext cx="2547000" cy="416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81" name="Google Shape;981;p30"/>
          <p:cNvSpPr txBox="1"/>
          <p:nvPr>
            <p:ph idx="5" type="subTitle"/>
          </p:nvPr>
        </p:nvSpPr>
        <p:spPr>
          <a:xfrm>
            <a:off x="5885622" y="3053418"/>
            <a:ext cx="2547000" cy="803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2" name="Google Shape;982;p30"/>
          <p:cNvSpPr txBox="1"/>
          <p:nvPr>
            <p:ph idx="6" type="title"/>
          </p:nvPr>
        </p:nvSpPr>
        <p:spPr>
          <a:xfrm>
            <a:off x="720000" y="539500"/>
            <a:ext cx="7704000" cy="47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983" name="Google Shape;983;p30"/>
          <p:cNvGrpSpPr/>
          <p:nvPr/>
        </p:nvGrpSpPr>
        <p:grpSpPr>
          <a:xfrm flipH="1">
            <a:off x="-540119" y="-190500"/>
            <a:ext cx="10224238" cy="5634425"/>
            <a:chOff x="-540125" y="-190500"/>
            <a:chExt cx="10224238" cy="5634425"/>
          </a:xfrm>
        </p:grpSpPr>
        <p:sp>
          <p:nvSpPr>
            <p:cNvPr id="984" name="Google Shape;984;p30"/>
            <p:cNvSpPr/>
            <p:nvPr/>
          </p:nvSpPr>
          <p:spPr>
            <a:xfrm>
              <a:off x="8868499" y="258010"/>
              <a:ext cx="274226" cy="5038749"/>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0"/>
            <p:cNvSpPr/>
            <p:nvPr/>
          </p:nvSpPr>
          <p:spPr>
            <a:xfrm>
              <a:off x="100" y="247650"/>
              <a:ext cx="274225" cy="5049014"/>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6" name="Google Shape;986;p30"/>
            <p:cNvGrpSpPr/>
            <p:nvPr/>
          </p:nvGrpSpPr>
          <p:grpSpPr>
            <a:xfrm>
              <a:off x="243846" y="4810252"/>
              <a:ext cx="8625625" cy="318713"/>
              <a:chOff x="188112" y="4401147"/>
              <a:chExt cx="8663745" cy="305867"/>
            </a:xfrm>
          </p:grpSpPr>
          <p:sp>
            <p:nvSpPr>
              <p:cNvPr id="987" name="Google Shape;987;p30"/>
              <p:cNvSpPr/>
              <p:nvPr/>
            </p:nvSpPr>
            <p:spPr>
              <a:xfrm>
                <a:off x="188112" y="4401147"/>
                <a:ext cx="8663745" cy="305867"/>
              </a:xfrm>
              <a:custGeom>
                <a:rect b="b" l="l" r="r" t="t"/>
                <a:pathLst>
                  <a:path extrusionOk="0" h="3178" w="27171">
                    <a:moveTo>
                      <a:pt x="1" y="0"/>
                    </a:moveTo>
                    <a:lnTo>
                      <a:pt x="1" y="3177"/>
                    </a:lnTo>
                    <a:lnTo>
                      <a:pt x="27171" y="3177"/>
                    </a:lnTo>
                    <a:lnTo>
                      <a:pt x="27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0"/>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0" name="Google Shape;990;p30"/>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0"/>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0"/>
            <p:cNvSpPr/>
            <p:nvPr/>
          </p:nvSpPr>
          <p:spPr>
            <a:xfrm>
              <a:off x="710332" y="194931"/>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0"/>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0"/>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0"/>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30"/>
            <p:cNvGrpSpPr/>
            <p:nvPr/>
          </p:nvGrpSpPr>
          <p:grpSpPr>
            <a:xfrm>
              <a:off x="-10709" y="263403"/>
              <a:ext cx="448838" cy="860613"/>
              <a:chOff x="561117" y="628348"/>
              <a:chExt cx="448838" cy="855480"/>
            </a:xfrm>
          </p:grpSpPr>
          <p:sp>
            <p:nvSpPr>
              <p:cNvPr id="1001" name="Google Shape;1001;p30"/>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0"/>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0"/>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30"/>
            <p:cNvGrpSpPr/>
            <p:nvPr/>
          </p:nvGrpSpPr>
          <p:grpSpPr>
            <a:xfrm>
              <a:off x="8694552" y="263386"/>
              <a:ext cx="448838" cy="855480"/>
              <a:chOff x="4189590" y="628348"/>
              <a:chExt cx="448838" cy="855480"/>
            </a:xfrm>
          </p:grpSpPr>
          <p:sp>
            <p:nvSpPr>
              <p:cNvPr id="1005" name="Google Shape;1005;p30"/>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0"/>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0"/>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8" name="Google Shape;1008;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 name="Shape 75"/>
        <p:cNvGrpSpPr/>
        <p:nvPr/>
      </p:nvGrpSpPr>
      <p:grpSpPr>
        <a:xfrm>
          <a:off x="0" y="0"/>
          <a:ext cx="0" cy="0"/>
          <a:chOff x="0" y="0"/>
          <a:chExt cx="0" cy="0"/>
        </a:xfrm>
      </p:grpSpPr>
      <p:sp>
        <p:nvSpPr>
          <p:cNvPr id="76" name="Google Shape;76;p4"/>
          <p:cNvSpPr txBox="1"/>
          <p:nvPr>
            <p:ph type="title"/>
          </p:nvPr>
        </p:nvSpPr>
        <p:spPr>
          <a:xfrm>
            <a:off x="720000" y="539500"/>
            <a:ext cx="7704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4"/>
          <p:cNvSpPr txBox="1"/>
          <p:nvPr>
            <p:ph idx="1" type="body"/>
          </p:nvPr>
        </p:nvSpPr>
        <p:spPr>
          <a:xfrm>
            <a:off x="720000" y="1017700"/>
            <a:ext cx="7704000" cy="3586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AutoNum type="arabicPeriod"/>
              <a:defRPr sz="1200">
                <a:solidFill>
                  <a:schemeClr val="dk1"/>
                </a:solidFill>
              </a:defRPr>
            </a:lvl1pPr>
            <a:lvl2pPr indent="-304800" lvl="1" marL="914400" rtl="0">
              <a:lnSpc>
                <a:spcPct val="115000"/>
              </a:lnSpc>
              <a:spcBef>
                <a:spcPts val="0"/>
              </a:spcBef>
              <a:spcAft>
                <a:spcPts val="0"/>
              </a:spcAft>
              <a:buClr>
                <a:schemeClr val="dk1"/>
              </a:buClr>
              <a:buSzPts val="1200"/>
              <a:buFont typeface="Nunito Light"/>
              <a:buAutoNum type="alphaLcPeriod"/>
              <a:defRPr>
                <a:solidFill>
                  <a:schemeClr val="dk1"/>
                </a:solidFill>
              </a:defRPr>
            </a:lvl2pPr>
            <a:lvl3pPr indent="-304800" lvl="2" marL="1371600" rtl="0">
              <a:lnSpc>
                <a:spcPct val="115000"/>
              </a:lnSpc>
              <a:spcBef>
                <a:spcPts val="1600"/>
              </a:spcBef>
              <a:spcAft>
                <a:spcPts val="0"/>
              </a:spcAft>
              <a:buClr>
                <a:schemeClr val="dk1"/>
              </a:buClr>
              <a:buSzPts val="1200"/>
              <a:buFont typeface="Nunito Light"/>
              <a:buAutoNum type="romanLcPeriod"/>
              <a:defRPr>
                <a:solidFill>
                  <a:schemeClr val="dk1"/>
                </a:solidFill>
              </a:defRPr>
            </a:lvl3pPr>
            <a:lvl4pPr indent="-304800" lvl="3" marL="1828800" rtl="0">
              <a:lnSpc>
                <a:spcPct val="115000"/>
              </a:lnSpc>
              <a:spcBef>
                <a:spcPts val="1600"/>
              </a:spcBef>
              <a:spcAft>
                <a:spcPts val="0"/>
              </a:spcAft>
              <a:buClr>
                <a:schemeClr val="dk1"/>
              </a:buClr>
              <a:buSzPts val="1200"/>
              <a:buFont typeface="Nunito Light"/>
              <a:buAutoNum type="arabicPeriod"/>
              <a:defRPr>
                <a:solidFill>
                  <a:schemeClr val="dk1"/>
                </a:solidFill>
              </a:defRPr>
            </a:lvl4pPr>
            <a:lvl5pPr indent="-304800" lvl="4" marL="2286000" rtl="0">
              <a:lnSpc>
                <a:spcPct val="115000"/>
              </a:lnSpc>
              <a:spcBef>
                <a:spcPts val="1600"/>
              </a:spcBef>
              <a:spcAft>
                <a:spcPts val="0"/>
              </a:spcAft>
              <a:buClr>
                <a:schemeClr val="dk1"/>
              </a:buClr>
              <a:buSzPts val="1200"/>
              <a:buFont typeface="Nunito Light"/>
              <a:buAutoNum type="alphaLcPeriod"/>
              <a:defRPr>
                <a:solidFill>
                  <a:schemeClr val="dk1"/>
                </a:solidFill>
              </a:defRPr>
            </a:lvl5pPr>
            <a:lvl6pPr indent="-304800" lvl="5" marL="2743200" rtl="0">
              <a:lnSpc>
                <a:spcPct val="115000"/>
              </a:lnSpc>
              <a:spcBef>
                <a:spcPts val="1600"/>
              </a:spcBef>
              <a:spcAft>
                <a:spcPts val="0"/>
              </a:spcAft>
              <a:buClr>
                <a:schemeClr val="dk1"/>
              </a:buClr>
              <a:buSzPts val="1200"/>
              <a:buFont typeface="Nunito Light"/>
              <a:buAutoNum type="romanLcPeriod"/>
              <a:defRPr>
                <a:solidFill>
                  <a:schemeClr val="dk1"/>
                </a:solidFill>
              </a:defRPr>
            </a:lvl6pPr>
            <a:lvl7pPr indent="-304800" lvl="6" marL="3200400" rtl="0">
              <a:lnSpc>
                <a:spcPct val="115000"/>
              </a:lnSpc>
              <a:spcBef>
                <a:spcPts val="1600"/>
              </a:spcBef>
              <a:spcAft>
                <a:spcPts val="0"/>
              </a:spcAft>
              <a:buClr>
                <a:schemeClr val="dk1"/>
              </a:buClr>
              <a:buSzPts val="1200"/>
              <a:buFont typeface="Nunito Light"/>
              <a:buAutoNum type="arabicPeriod"/>
              <a:defRPr>
                <a:solidFill>
                  <a:schemeClr val="dk1"/>
                </a:solidFill>
              </a:defRPr>
            </a:lvl7pPr>
            <a:lvl8pPr indent="-304800" lvl="7" marL="3657600" rtl="0">
              <a:lnSpc>
                <a:spcPct val="115000"/>
              </a:lnSpc>
              <a:spcBef>
                <a:spcPts val="1600"/>
              </a:spcBef>
              <a:spcAft>
                <a:spcPts val="0"/>
              </a:spcAft>
              <a:buClr>
                <a:schemeClr val="dk1"/>
              </a:buClr>
              <a:buSzPts val="1200"/>
              <a:buFont typeface="Nunito Light"/>
              <a:buAutoNum type="alphaLcPeriod"/>
              <a:defRPr>
                <a:solidFill>
                  <a:schemeClr val="dk1"/>
                </a:solidFill>
              </a:defRPr>
            </a:lvl8pPr>
            <a:lvl9pPr indent="-304800" lvl="8" marL="4114800" rtl="0">
              <a:lnSpc>
                <a:spcPct val="115000"/>
              </a:lnSpc>
              <a:spcBef>
                <a:spcPts val="1600"/>
              </a:spcBef>
              <a:spcAft>
                <a:spcPts val="1600"/>
              </a:spcAft>
              <a:buClr>
                <a:schemeClr val="dk1"/>
              </a:buClr>
              <a:buSzPts val="1200"/>
              <a:buFont typeface="Nunito Light"/>
              <a:buAutoNum type="romanLcPeriod"/>
              <a:defRPr>
                <a:solidFill>
                  <a:schemeClr val="dk1"/>
                </a:solidFill>
              </a:defRPr>
            </a:lvl9pPr>
          </a:lstStyle>
          <a:p/>
        </p:txBody>
      </p:sp>
      <p:grpSp>
        <p:nvGrpSpPr>
          <p:cNvPr id="78" name="Google Shape;78;p4"/>
          <p:cNvGrpSpPr/>
          <p:nvPr/>
        </p:nvGrpSpPr>
        <p:grpSpPr>
          <a:xfrm>
            <a:off x="-540119" y="-190500"/>
            <a:ext cx="10224238" cy="5634425"/>
            <a:chOff x="-540125" y="-190500"/>
            <a:chExt cx="10224238" cy="5634425"/>
          </a:xfrm>
        </p:grpSpPr>
        <p:grpSp>
          <p:nvGrpSpPr>
            <p:cNvPr id="79" name="Google Shape;79;p4"/>
            <p:cNvGrpSpPr/>
            <p:nvPr/>
          </p:nvGrpSpPr>
          <p:grpSpPr>
            <a:xfrm>
              <a:off x="123156" y="409580"/>
              <a:ext cx="262232" cy="352736"/>
              <a:chOff x="694982" y="773654"/>
              <a:chExt cx="262232" cy="350632"/>
            </a:xfrm>
          </p:grpSpPr>
          <p:sp>
            <p:nvSpPr>
              <p:cNvPr id="80" name="Google Shape;80;p4"/>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4"/>
            <p:cNvGrpSpPr/>
            <p:nvPr/>
          </p:nvGrpSpPr>
          <p:grpSpPr>
            <a:xfrm>
              <a:off x="-540125" y="-190500"/>
              <a:ext cx="10224238" cy="5634425"/>
              <a:chOff x="-540125" y="-190500"/>
              <a:chExt cx="10224238" cy="5634425"/>
            </a:xfrm>
          </p:grpSpPr>
          <p:grpSp>
            <p:nvGrpSpPr>
              <p:cNvPr id="83" name="Google Shape;83;p4"/>
              <p:cNvGrpSpPr/>
              <p:nvPr/>
            </p:nvGrpSpPr>
            <p:grpSpPr>
              <a:xfrm>
                <a:off x="123150" y="4810250"/>
                <a:ext cx="9020846" cy="318721"/>
                <a:chOff x="66882" y="4401145"/>
                <a:chExt cx="9060713" cy="305875"/>
              </a:xfrm>
            </p:grpSpPr>
            <p:sp>
              <p:nvSpPr>
                <p:cNvPr id="84" name="Google Shape;84;p4"/>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4"/>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 name="Google Shape;97;p4"/>
              <p:cNvGrpSpPr/>
              <p:nvPr/>
            </p:nvGrpSpPr>
            <p:grpSpPr>
              <a:xfrm>
                <a:off x="8694552" y="444361"/>
                <a:ext cx="448838" cy="855480"/>
                <a:chOff x="4189590" y="628348"/>
                <a:chExt cx="448838" cy="855480"/>
              </a:xfrm>
            </p:grpSpPr>
            <p:sp>
              <p:nvSpPr>
                <p:cNvPr id="98" name="Google Shape;98;p4"/>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4"/>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4"/>
              <p:cNvGrpSpPr/>
              <p:nvPr/>
            </p:nvGrpSpPr>
            <p:grpSpPr>
              <a:xfrm>
                <a:off x="-10709" y="444378"/>
                <a:ext cx="448838" cy="860613"/>
                <a:chOff x="561117" y="628348"/>
                <a:chExt cx="448838" cy="855480"/>
              </a:xfrm>
            </p:grpSpPr>
            <p:sp>
              <p:nvSpPr>
                <p:cNvPr id="103" name="Google Shape;103;p4"/>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 name="Google Shape;106;p4"/>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4"/>
          <p:cNvGrpSpPr/>
          <p:nvPr/>
        </p:nvGrpSpPr>
        <p:grpSpPr>
          <a:xfrm>
            <a:off x="-540125" y="-190500"/>
            <a:ext cx="10224238" cy="5634425"/>
            <a:chOff x="-540125" y="-190500"/>
            <a:chExt cx="10224238" cy="5634425"/>
          </a:xfrm>
        </p:grpSpPr>
        <p:grpSp>
          <p:nvGrpSpPr>
            <p:cNvPr id="108" name="Google Shape;108;p4"/>
            <p:cNvGrpSpPr/>
            <p:nvPr/>
          </p:nvGrpSpPr>
          <p:grpSpPr>
            <a:xfrm>
              <a:off x="123156" y="409580"/>
              <a:ext cx="262232" cy="352736"/>
              <a:chOff x="694982" y="773654"/>
              <a:chExt cx="262232" cy="350632"/>
            </a:xfrm>
          </p:grpSpPr>
          <p:sp>
            <p:nvSpPr>
              <p:cNvPr id="109" name="Google Shape;109;p4"/>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4"/>
            <p:cNvGrpSpPr/>
            <p:nvPr/>
          </p:nvGrpSpPr>
          <p:grpSpPr>
            <a:xfrm>
              <a:off x="8736599" y="406611"/>
              <a:ext cx="274414" cy="353455"/>
              <a:chOff x="4231636" y="771574"/>
              <a:chExt cx="274414" cy="353455"/>
            </a:xfrm>
          </p:grpSpPr>
          <p:sp>
            <p:nvSpPr>
              <p:cNvPr id="112" name="Google Shape;112;p4"/>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4"/>
            <p:cNvGrpSpPr/>
            <p:nvPr/>
          </p:nvGrpSpPr>
          <p:grpSpPr>
            <a:xfrm>
              <a:off x="-540125" y="-190500"/>
              <a:ext cx="10224238" cy="5634425"/>
              <a:chOff x="-540125" y="-190500"/>
              <a:chExt cx="10224238" cy="5634425"/>
            </a:xfrm>
          </p:grpSpPr>
          <p:grpSp>
            <p:nvGrpSpPr>
              <p:cNvPr id="115" name="Google Shape;115;p4"/>
              <p:cNvGrpSpPr/>
              <p:nvPr/>
            </p:nvGrpSpPr>
            <p:grpSpPr>
              <a:xfrm>
                <a:off x="123150" y="4810250"/>
                <a:ext cx="9020846" cy="318721"/>
                <a:chOff x="66882" y="4401145"/>
                <a:chExt cx="9060713" cy="305875"/>
              </a:xfrm>
            </p:grpSpPr>
            <p:sp>
              <p:nvSpPr>
                <p:cNvPr id="116" name="Google Shape;116;p4"/>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4"/>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4"/>
              <p:cNvGrpSpPr/>
              <p:nvPr/>
            </p:nvGrpSpPr>
            <p:grpSpPr>
              <a:xfrm>
                <a:off x="8694552" y="444361"/>
                <a:ext cx="448838" cy="855480"/>
                <a:chOff x="4189590" y="628348"/>
                <a:chExt cx="448838" cy="855480"/>
              </a:xfrm>
            </p:grpSpPr>
            <p:sp>
              <p:nvSpPr>
                <p:cNvPr id="130" name="Google Shape;130;p4"/>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 name="Google Shape;133;p4"/>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 name="Google Shape;134;p4"/>
              <p:cNvGrpSpPr/>
              <p:nvPr/>
            </p:nvGrpSpPr>
            <p:grpSpPr>
              <a:xfrm>
                <a:off x="-10709" y="444378"/>
                <a:ext cx="448838" cy="860613"/>
                <a:chOff x="561117" y="628348"/>
                <a:chExt cx="448838" cy="855480"/>
              </a:xfrm>
            </p:grpSpPr>
            <p:sp>
              <p:nvSpPr>
                <p:cNvPr id="135" name="Google Shape;135;p4"/>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8" name="Google Shape;138;p4"/>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a:off x="38409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p:nvPr/>
          </p:nvSpPr>
          <p:spPr>
            <a:xfrm>
              <a:off x="854054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09" name="Shape 1009"/>
        <p:cNvGrpSpPr/>
        <p:nvPr/>
      </p:nvGrpSpPr>
      <p:grpSpPr>
        <a:xfrm>
          <a:off x="0" y="0"/>
          <a:ext cx="0" cy="0"/>
          <a:chOff x="0" y="0"/>
          <a:chExt cx="0" cy="0"/>
        </a:xfrm>
      </p:grpSpPr>
      <p:sp>
        <p:nvSpPr>
          <p:cNvPr id="1010" name="Google Shape;1010;p31"/>
          <p:cNvSpPr txBox="1"/>
          <p:nvPr>
            <p:ph type="title"/>
          </p:nvPr>
        </p:nvSpPr>
        <p:spPr>
          <a:xfrm>
            <a:off x="1374527" y="2055200"/>
            <a:ext cx="2208300" cy="39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1" name="Google Shape;1011;p31"/>
          <p:cNvSpPr txBox="1"/>
          <p:nvPr>
            <p:ph idx="1" type="subTitle"/>
          </p:nvPr>
        </p:nvSpPr>
        <p:spPr>
          <a:xfrm>
            <a:off x="1374527" y="2450750"/>
            <a:ext cx="2208300" cy="502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2" name="Google Shape;1012;p31"/>
          <p:cNvSpPr txBox="1"/>
          <p:nvPr>
            <p:ph idx="2" type="title"/>
          </p:nvPr>
        </p:nvSpPr>
        <p:spPr>
          <a:xfrm>
            <a:off x="5561173" y="2055200"/>
            <a:ext cx="2208300" cy="39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3" name="Google Shape;1013;p31"/>
          <p:cNvSpPr txBox="1"/>
          <p:nvPr>
            <p:ph idx="3" type="subTitle"/>
          </p:nvPr>
        </p:nvSpPr>
        <p:spPr>
          <a:xfrm>
            <a:off x="5561173" y="2450750"/>
            <a:ext cx="2208300" cy="502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4" name="Google Shape;1014;p31"/>
          <p:cNvSpPr txBox="1"/>
          <p:nvPr>
            <p:ph idx="4" type="title"/>
          </p:nvPr>
        </p:nvSpPr>
        <p:spPr>
          <a:xfrm>
            <a:off x="1374527" y="3717050"/>
            <a:ext cx="2208300" cy="39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5" name="Google Shape;1015;p31"/>
          <p:cNvSpPr txBox="1"/>
          <p:nvPr>
            <p:ph idx="5" type="subTitle"/>
          </p:nvPr>
        </p:nvSpPr>
        <p:spPr>
          <a:xfrm>
            <a:off x="1374527" y="4101525"/>
            <a:ext cx="2208300" cy="502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6" name="Google Shape;1016;p31"/>
          <p:cNvSpPr txBox="1"/>
          <p:nvPr>
            <p:ph idx="6" type="title"/>
          </p:nvPr>
        </p:nvSpPr>
        <p:spPr>
          <a:xfrm>
            <a:off x="5561173" y="3717050"/>
            <a:ext cx="2208300" cy="395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7" name="Google Shape;1017;p31"/>
          <p:cNvSpPr txBox="1"/>
          <p:nvPr>
            <p:ph idx="7" type="subTitle"/>
          </p:nvPr>
        </p:nvSpPr>
        <p:spPr>
          <a:xfrm>
            <a:off x="5561173" y="4101525"/>
            <a:ext cx="2208300" cy="502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8" name="Google Shape;1018;p31"/>
          <p:cNvSpPr txBox="1"/>
          <p:nvPr>
            <p:ph idx="8" type="title"/>
          </p:nvPr>
        </p:nvSpPr>
        <p:spPr>
          <a:xfrm>
            <a:off x="720000" y="539500"/>
            <a:ext cx="7704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19" name="Google Shape;1019;p31"/>
          <p:cNvGrpSpPr/>
          <p:nvPr/>
        </p:nvGrpSpPr>
        <p:grpSpPr>
          <a:xfrm>
            <a:off x="-540125" y="-190500"/>
            <a:ext cx="10224238" cy="5634425"/>
            <a:chOff x="-540125" y="-190500"/>
            <a:chExt cx="10224238" cy="5634425"/>
          </a:xfrm>
        </p:grpSpPr>
        <p:grpSp>
          <p:nvGrpSpPr>
            <p:cNvPr id="1020" name="Google Shape;1020;p31"/>
            <p:cNvGrpSpPr/>
            <p:nvPr/>
          </p:nvGrpSpPr>
          <p:grpSpPr>
            <a:xfrm>
              <a:off x="123156" y="409580"/>
              <a:ext cx="262232" cy="352736"/>
              <a:chOff x="694982" y="773654"/>
              <a:chExt cx="262232" cy="350632"/>
            </a:xfrm>
          </p:grpSpPr>
          <p:sp>
            <p:nvSpPr>
              <p:cNvPr id="1021" name="Google Shape;1021;p31"/>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31"/>
            <p:cNvGrpSpPr/>
            <p:nvPr/>
          </p:nvGrpSpPr>
          <p:grpSpPr>
            <a:xfrm>
              <a:off x="-540125" y="-190500"/>
              <a:ext cx="10224238" cy="5634425"/>
              <a:chOff x="-540125" y="-190500"/>
              <a:chExt cx="10224238" cy="5634425"/>
            </a:xfrm>
          </p:grpSpPr>
          <p:grpSp>
            <p:nvGrpSpPr>
              <p:cNvPr id="1024" name="Google Shape;1024;p31"/>
              <p:cNvGrpSpPr/>
              <p:nvPr/>
            </p:nvGrpSpPr>
            <p:grpSpPr>
              <a:xfrm>
                <a:off x="123150" y="4810250"/>
                <a:ext cx="9020846" cy="318721"/>
                <a:chOff x="66882" y="4401145"/>
                <a:chExt cx="9060713" cy="305875"/>
              </a:xfrm>
            </p:grpSpPr>
            <p:sp>
              <p:nvSpPr>
                <p:cNvPr id="1025" name="Google Shape;1025;p31"/>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8" name="Google Shape;1028;p31"/>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31"/>
              <p:cNvGrpSpPr/>
              <p:nvPr/>
            </p:nvGrpSpPr>
            <p:grpSpPr>
              <a:xfrm>
                <a:off x="8694552" y="444361"/>
                <a:ext cx="448838" cy="855480"/>
                <a:chOff x="4189590" y="628348"/>
                <a:chExt cx="448838" cy="855480"/>
              </a:xfrm>
            </p:grpSpPr>
            <p:sp>
              <p:nvSpPr>
                <p:cNvPr id="1039" name="Google Shape;1039;p31"/>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 name="Google Shape;1042;p31"/>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3" name="Google Shape;1043;p31"/>
              <p:cNvGrpSpPr/>
              <p:nvPr/>
            </p:nvGrpSpPr>
            <p:grpSpPr>
              <a:xfrm>
                <a:off x="-10709" y="444378"/>
                <a:ext cx="448838" cy="860613"/>
                <a:chOff x="561117" y="628348"/>
                <a:chExt cx="448838" cy="855480"/>
              </a:xfrm>
            </p:grpSpPr>
            <p:sp>
              <p:nvSpPr>
                <p:cNvPr id="1044" name="Google Shape;1044;p31"/>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47" name="Google Shape;1047;p31"/>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solidFill>
          <a:schemeClr val="dk1"/>
        </a:solidFill>
      </p:bgPr>
    </p:bg>
    <p:spTree>
      <p:nvGrpSpPr>
        <p:cNvPr id="1049" name="Shape 1049"/>
        <p:cNvGrpSpPr/>
        <p:nvPr/>
      </p:nvGrpSpPr>
      <p:grpSpPr>
        <a:xfrm>
          <a:off x="0" y="0"/>
          <a:ext cx="0" cy="0"/>
          <a:chOff x="0" y="0"/>
          <a:chExt cx="0" cy="0"/>
        </a:xfrm>
      </p:grpSpPr>
      <p:sp>
        <p:nvSpPr>
          <p:cNvPr id="1050" name="Google Shape;1050;p32"/>
          <p:cNvSpPr txBox="1"/>
          <p:nvPr>
            <p:ph type="title"/>
          </p:nvPr>
        </p:nvSpPr>
        <p:spPr>
          <a:xfrm>
            <a:off x="706710" y="2015119"/>
            <a:ext cx="1986000" cy="38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1" name="Google Shape;1051;p32"/>
          <p:cNvSpPr txBox="1"/>
          <p:nvPr>
            <p:ph idx="1" type="subTitle"/>
          </p:nvPr>
        </p:nvSpPr>
        <p:spPr>
          <a:xfrm>
            <a:off x="706710" y="2329966"/>
            <a:ext cx="1986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2" name="Google Shape;1052;p32"/>
          <p:cNvSpPr txBox="1"/>
          <p:nvPr>
            <p:ph idx="2" type="title"/>
          </p:nvPr>
        </p:nvSpPr>
        <p:spPr>
          <a:xfrm>
            <a:off x="3579000" y="2015119"/>
            <a:ext cx="1986000" cy="38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3" name="Google Shape;1053;p32"/>
          <p:cNvSpPr txBox="1"/>
          <p:nvPr>
            <p:ph idx="3" type="subTitle"/>
          </p:nvPr>
        </p:nvSpPr>
        <p:spPr>
          <a:xfrm>
            <a:off x="3579000" y="2329966"/>
            <a:ext cx="1986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4" name="Google Shape;1054;p32"/>
          <p:cNvSpPr txBox="1"/>
          <p:nvPr>
            <p:ph idx="4" type="title"/>
          </p:nvPr>
        </p:nvSpPr>
        <p:spPr>
          <a:xfrm>
            <a:off x="706710" y="3699485"/>
            <a:ext cx="1986000" cy="38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5" name="Google Shape;1055;p32"/>
          <p:cNvSpPr txBox="1"/>
          <p:nvPr>
            <p:ph idx="5" type="subTitle"/>
          </p:nvPr>
        </p:nvSpPr>
        <p:spPr>
          <a:xfrm>
            <a:off x="706710" y="4014307"/>
            <a:ext cx="1986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6" name="Google Shape;1056;p32"/>
          <p:cNvSpPr txBox="1"/>
          <p:nvPr>
            <p:ph idx="6" type="title"/>
          </p:nvPr>
        </p:nvSpPr>
        <p:spPr>
          <a:xfrm>
            <a:off x="3579000" y="3699485"/>
            <a:ext cx="1986000" cy="38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7" name="Google Shape;1057;p32"/>
          <p:cNvSpPr txBox="1"/>
          <p:nvPr>
            <p:ph idx="7" type="subTitle"/>
          </p:nvPr>
        </p:nvSpPr>
        <p:spPr>
          <a:xfrm>
            <a:off x="3579000" y="4014307"/>
            <a:ext cx="1986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58" name="Google Shape;1058;p32"/>
          <p:cNvSpPr txBox="1"/>
          <p:nvPr>
            <p:ph idx="8" type="title"/>
          </p:nvPr>
        </p:nvSpPr>
        <p:spPr>
          <a:xfrm>
            <a:off x="6437726" y="2015119"/>
            <a:ext cx="1986000" cy="38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59" name="Google Shape;1059;p32"/>
          <p:cNvSpPr txBox="1"/>
          <p:nvPr>
            <p:ph idx="9" type="subTitle"/>
          </p:nvPr>
        </p:nvSpPr>
        <p:spPr>
          <a:xfrm>
            <a:off x="6437726" y="2329966"/>
            <a:ext cx="1986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0" name="Google Shape;1060;p32"/>
          <p:cNvSpPr txBox="1"/>
          <p:nvPr>
            <p:ph idx="13" type="title"/>
          </p:nvPr>
        </p:nvSpPr>
        <p:spPr>
          <a:xfrm>
            <a:off x="6437726" y="3699485"/>
            <a:ext cx="1986000" cy="38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500"/>
              <a:buNone/>
              <a:defRPr sz="2000">
                <a:solidFill>
                  <a:schemeClr val="l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61" name="Google Shape;1061;p32"/>
          <p:cNvSpPr txBox="1"/>
          <p:nvPr>
            <p:ph idx="14" type="subTitle"/>
          </p:nvPr>
        </p:nvSpPr>
        <p:spPr>
          <a:xfrm>
            <a:off x="6437726" y="4014307"/>
            <a:ext cx="1986000" cy="4848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2" name="Google Shape;1062;p32"/>
          <p:cNvSpPr txBox="1"/>
          <p:nvPr>
            <p:ph idx="15" type="title"/>
          </p:nvPr>
        </p:nvSpPr>
        <p:spPr>
          <a:xfrm>
            <a:off x="720000" y="539500"/>
            <a:ext cx="7704000" cy="4782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63" name="Google Shape;1063;p32"/>
          <p:cNvGrpSpPr/>
          <p:nvPr/>
        </p:nvGrpSpPr>
        <p:grpSpPr>
          <a:xfrm>
            <a:off x="-540125" y="-190500"/>
            <a:ext cx="10224238" cy="5634425"/>
            <a:chOff x="-540125" y="-190500"/>
            <a:chExt cx="10224238" cy="5634425"/>
          </a:xfrm>
        </p:grpSpPr>
        <p:grpSp>
          <p:nvGrpSpPr>
            <p:cNvPr id="1064" name="Google Shape;1064;p32"/>
            <p:cNvGrpSpPr/>
            <p:nvPr/>
          </p:nvGrpSpPr>
          <p:grpSpPr>
            <a:xfrm>
              <a:off x="-540125" y="-190500"/>
              <a:ext cx="10224238" cy="5634425"/>
              <a:chOff x="-540125" y="-190500"/>
              <a:chExt cx="10224238" cy="5634425"/>
            </a:xfrm>
          </p:grpSpPr>
          <p:grpSp>
            <p:nvGrpSpPr>
              <p:cNvPr id="1065" name="Google Shape;1065;p32"/>
              <p:cNvGrpSpPr/>
              <p:nvPr/>
            </p:nvGrpSpPr>
            <p:grpSpPr>
              <a:xfrm>
                <a:off x="123156" y="409580"/>
                <a:ext cx="262232" cy="352736"/>
                <a:chOff x="694982" y="773654"/>
                <a:chExt cx="262232" cy="350632"/>
              </a:xfrm>
            </p:grpSpPr>
            <p:sp>
              <p:nvSpPr>
                <p:cNvPr id="1066" name="Google Shape;1066;p32"/>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8" name="Google Shape;1068;p32"/>
              <p:cNvGrpSpPr/>
              <p:nvPr/>
            </p:nvGrpSpPr>
            <p:grpSpPr>
              <a:xfrm>
                <a:off x="-540125" y="-190500"/>
                <a:ext cx="10224238" cy="5634425"/>
                <a:chOff x="-540125" y="-190500"/>
                <a:chExt cx="10224238" cy="5634425"/>
              </a:xfrm>
            </p:grpSpPr>
            <p:grpSp>
              <p:nvGrpSpPr>
                <p:cNvPr id="1069" name="Google Shape;1069;p32"/>
                <p:cNvGrpSpPr/>
                <p:nvPr/>
              </p:nvGrpSpPr>
              <p:grpSpPr>
                <a:xfrm>
                  <a:off x="123150" y="4810250"/>
                  <a:ext cx="9020846" cy="318721"/>
                  <a:chOff x="66882" y="4401145"/>
                  <a:chExt cx="9060713" cy="305875"/>
                </a:xfrm>
              </p:grpSpPr>
              <p:sp>
                <p:nvSpPr>
                  <p:cNvPr id="1070" name="Google Shape;1070;p32"/>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2"/>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3" name="Google Shape;1073;p32"/>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3" name="Google Shape;1083;p32"/>
                <p:cNvGrpSpPr/>
                <p:nvPr/>
              </p:nvGrpSpPr>
              <p:grpSpPr>
                <a:xfrm>
                  <a:off x="8694552" y="444361"/>
                  <a:ext cx="448838" cy="855480"/>
                  <a:chOff x="4189590" y="628348"/>
                  <a:chExt cx="448838" cy="855480"/>
                </a:xfrm>
              </p:grpSpPr>
              <p:sp>
                <p:nvSpPr>
                  <p:cNvPr id="1084" name="Google Shape;1084;p32"/>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 name="Google Shape;1087;p32"/>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8" name="Google Shape;1088;p32"/>
                <p:cNvGrpSpPr/>
                <p:nvPr/>
              </p:nvGrpSpPr>
              <p:grpSpPr>
                <a:xfrm>
                  <a:off x="-10709" y="444378"/>
                  <a:ext cx="448838" cy="860613"/>
                  <a:chOff x="561117" y="628348"/>
                  <a:chExt cx="448838" cy="855480"/>
                </a:xfrm>
              </p:grpSpPr>
              <p:sp>
                <p:nvSpPr>
                  <p:cNvPr id="1089" name="Google Shape;1089;p32"/>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2" name="Google Shape;1092;p32"/>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3" name="Google Shape;1093;p32"/>
            <p:cNvGrpSpPr/>
            <p:nvPr/>
          </p:nvGrpSpPr>
          <p:grpSpPr>
            <a:xfrm>
              <a:off x="384093" y="4954718"/>
              <a:ext cx="8375813" cy="57966"/>
              <a:chOff x="384093" y="4954718"/>
              <a:chExt cx="8375813" cy="57966"/>
            </a:xfrm>
          </p:grpSpPr>
          <p:sp>
            <p:nvSpPr>
              <p:cNvPr id="1094" name="Google Shape;1094;p32"/>
              <p:cNvSpPr/>
              <p:nvPr/>
            </p:nvSpPr>
            <p:spPr>
              <a:xfrm>
                <a:off x="38409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2"/>
              <p:cNvSpPr/>
              <p:nvPr/>
            </p:nvSpPr>
            <p:spPr>
              <a:xfrm>
                <a:off x="854054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96" name="Google Shape;1096;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solidFill>
          <a:schemeClr val="dk1"/>
        </a:solidFill>
      </p:bgPr>
    </p:bg>
    <p:spTree>
      <p:nvGrpSpPr>
        <p:cNvPr id="1097" name="Shape 1097"/>
        <p:cNvGrpSpPr/>
        <p:nvPr/>
      </p:nvGrpSpPr>
      <p:grpSpPr>
        <a:xfrm>
          <a:off x="0" y="0"/>
          <a:ext cx="0" cy="0"/>
          <a:chOff x="0" y="0"/>
          <a:chExt cx="0" cy="0"/>
        </a:xfrm>
      </p:grpSpPr>
      <p:sp>
        <p:nvSpPr>
          <p:cNvPr id="1098" name="Google Shape;1098;p33"/>
          <p:cNvSpPr txBox="1"/>
          <p:nvPr>
            <p:ph hasCustomPrompt="1" type="title"/>
          </p:nvPr>
        </p:nvSpPr>
        <p:spPr>
          <a:xfrm>
            <a:off x="1900025" y="757596"/>
            <a:ext cx="5343900" cy="76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99" name="Google Shape;1099;p33"/>
          <p:cNvSpPr txBox="1"/>
          <p:nvPr>
            <p:ph idx="1" type="subTitle"/>
          </p:nvPr>
        </p:nvSpPr>
        <p:spPr>
          <a:xfrm>
            <a:off x="1900025" y="1526496"/>
            <a:ext cx="5343900" cy="4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00" name="Google Shape;1100;p33"/>
          <p:cNvSpPr txBox="1"/>
          <p:nvPr>
            <p:ph hasCustomPrompt="1" idx="2" type="title"/>
          </p:nvPr>
        </p:nvSpPr>
        <p:spPr>
          <a:xfrm>
            <a:off x="1900025" y="2055303"/>
            <a:ext cx="5343900" cy="76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01" name="Google Shape;1101;p33"/>
          <p:cNvSpPr txBox="1"/>
          <p:nvPr>
            <p:ph idx="3" type="subTitle"/>
          </p:nvPr>
        </p:nvSpPr>
        <p:spPr>
          <a:xfrm>
            <a:off x="1900025" y="2825700"/>
            <a:ext cx="5343900" cy="4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102" name="Google Shape;1102;p33"/>
          <p:cNvSpPr txBox="1"/>
          <p:nvPr>
            <p:ph hasCustomPrompt="1" idx="4" type="title"/>
          </p:nvPr>
        </p:nvSpPr>
        <p:spPr>
          <a:xfrm>
            <a:off x="1900025" y="3353011"/>
            <a:ext cx="5343900" cy="7689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03" name="Google Shape;1103;p33"/>
          <p:cNvSpPr txBox="1"/>
          <p:nvPr>
            <p:ph idx="5" type="subTitle"/>
          </p:nvPr>
        </p:nvSpPr>
        <p:spPr>
          <a:xfrm>
            <a:off x="1900025" y="4124904"/>
            <a:ext cx="5343900" cy="4134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lt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1104" name="Google Shape;1104;p33"/>
          <p:cNvGrpSpPr/>
          <p:nvPr/>
        </p:nvGrpSpPr>
        <p:grpSpPr>
          <a:xfrm>
            <a:off x="-540125" y="-190500"/>
            <a:ext cx="10224238" cy="5634425"/>
            <a:chOff x="-540125" y="-190500"/>
            <a:chExt cx="10224238" cy="5634425"/>
          </a:xfrm>
        </p:grpSpPr>
        <p:grpSp>
          <p:nvGrpSpPr>
            <p:cNvPr id="1105" name="Google Shape;1105;p33"/>
            <p:cNvGrpSpPr/>
            <p:nvPr/>
          </p:nvGrpSpPr>
          <p:grpSpPr>
            <a:xfrm>
              <a:off x="123156" y="409580"/>
              <a:ext cx="262232" cy="352736"/>
              <a:chOff x="694982" y="773654"/>
              <a:chExt cx="262232" cy="350632"/>
            </a:xfrm>
          </p:grpSpPr>
          <p:sp>
            <p:nvSpPr>
              <p:cNvPr id="1106" name="Google Shape;1106;p33"/>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8" name="Google Shape;1108;p33"/>
            <p:cNvGrpSpPr/>
            <p:nvPr/>
          </p:nvGrpSpPr>
          <p:grpSpPr>
            <a:xfrm>
              <a:off x="-540125" y="-190500"/>
              <a:ext cx="10224238" cy="5634425"/>
              <a:chOff x="-540125" y="-190500"/>
              <a:chExt cx="10224238" cy="5634425"/>
            </a:xfrm>
          </p:grpSpPr>
          <p:grpSp>
            <p:nvGrpSpPr>
              <p:cNvPr id="1109" name="Google Shape;1109;p33"/>
              <p:cNvGrpSpPr/>
              <p:nvPr/>
            </p:nvGrpSpPr>
            <p:grpSpPr>
              <a:xfrm>
                <a:off x="123150" y="4810250"/>
                <a:ext cx="9020846" cy="318721"/>
                <a:chOff x="66882" y="4401145"/>
                <a:chExt cx="9060713" cy="305875"/>
              </a:xfrm>
            </p:grpSpPr>
            <p:sp>
              <p:nvSpPr>
                <p:cNvPr id="1110" name="Google Shape;1110;p33"/>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3"/>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3"/>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3" name="Google Shape;1113;p33"/>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33"/>
              <p:cNvGrpSpPr/>
              <p:nvPr/>
            </p:nvGrpSpPr>
            <p:grpSpPr>
              <a:xfrm>
                <a:off x="8694552" y="444361"/>
                <a:ext cx="448838" cy="855480"/>
                <a:chOff x="4189590" y="628348"/>
                <a:chExt cx="448838" cy="855480"/>
              </a:xfrm>
            </p:grpSpPr>
            <p:sp>
              <p:nvSpPr>
                <p:cNvPr id="1124" name="Google Shape;1124;p33"/>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3"/>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7" name="Google Shape;1127;p33"/>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8" name="Google Shape;1128;p33"/>
              <p:cNvGrpSpPr/>
              <p:nvPr/>
            </p:nvGrpSpPr>
            <p:grpSpPr>
              <a:xfrm>
                <a:off x="-10709" y="444378"/>
                <a:ext cx="448838" cy="860613"/>
                <a:chOff x="561117" y="628348"/>
                <a:chExt cx="448838" cy="855480"/>
              </a:xfrm>
            </p:grpSpPr>
            <p:sp>
              <p:nvSpPr>
                <p:cNvPr id="1129" name="Google Shape;1129;p33"/>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32" name="Google Shape;1132;p33"/>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3" name="Google Shape;113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1134" name="Shape 1134"/>
        <p:cNvGrpSpPr/>
        <p:nvPr/>
      </p:nvGrpSpPr>
      <p:grpSpPr>
        <a:xfrm>
          <a:off x="0" y="0"/>
          <a:ext cx="0" cy="0"/>
          <a:chOff x="0" y="0"/>
          <a:chExt cx="0" cy="0"/>
        </a:xfrm>
      </p:grpSpPr>
      <p:sp>
        <p:nvSpPr>
          <p:cNvPr id="1135" name="Google Shape;1135;p34"/>
          <p:cNvSpPr txBox="1"/>
          <p:nvPr>
            <p:ph type="title"/>
          </p:nvPr>
        </p:nvSpPr>
        <p:spPr>
          <a:xfrm>
            <a:off x="2424600" y="539500"/>
            <a:ext cx="4294800" cy="935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6" name="Google Shape;1136;p34"/>
          <p:cNvSpPr txBox="1"/>
          <p:nvPr>
            <p:ph idx="1" type="subTitle"/>
          </p:nvPr>
        </p:nvSpPr>
        <p:spPr>
          <a:xfrm>
            <a:off x="2854650" y="2458362"/>
            <a:ext cx="3434700" cy="1273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7" name="Google Shape;1137;p34"/>
          <p:cNvSpPr txBox="1"/>
          <p:nvPr/>
        </p:nvSpPr>
        <p:spPr>
          <a:xfrm>
            <a:off x="2685600" y="3731546"/>
            <a:ext cx="37728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b="1" lang="en" sz="1000">
                <a:solidFill>
                  <a:schemeClr val="dk1"/>
                </a:solidFill>
                <a:latin typeface="Inter"/>
                <a:ea typeface="Inter"/>
                <a:cs typeface="Inter"/>
                <a:sym typeface="Inter"/>
              </a:rPr>
              <a:t>CREDITS:</a:t>
            </a:r>
            <a:r>
              <a:rPr lang="en" sz="1000">
                <a:solidFill>
                  <a:schemeClr val="dk1"/>
                </a:solidFill>
                <a:latin typeface="Inter"/>
                <a:ea typeface="Inter"/>
                <a:cs typeface="Inter"/>
                <a:sym typeface="Inter"/>
              </a:rPr>
              <a:t> This presentation template was created by </a:t>
            </a:r>
            <a:r>
              <a:rPr b="1" lang="en" sz="1000">
                <a:solidFill>
                  <a:schemeClr val="dk1"/>
                </a:solidFill>
                <a:uFill>
                  <a:noFill/>
                </a:uFill>
                <a:latin typeface="Inter"/>
                <a:ea typeface="Inter"/>
                <a:cs typeface="Inter"/>
                <a:sym typeface="Inter"/>
                <a:hlinkClick r:id="rId2">
                  <a:extLst>
                    <a:ext uri="{A12FA001-AC4F-418D-AE19-62706E023703}">
                      <ahyp:hlinkClr val="tx"/>
                    </a:ext>
                  </a:extLst>
                </a:hlinkClick>
              </a:rPr>
              <a:t>Slidesgo</a:t>
            </a:r>
            <a:r>
              <a:rPr lang="en" sz="1000">
                <a:solidFill>
                  <a:schemeClr val="dk1"/>
                </a:solidFill>
                <a:latin typeface="Inter"/>
                <a:ea typeface="Inter"/>
                <a:cs typeface="Inter"/>
                <a:sym typeface="Inter"/>
              </a:rPr>
              <a:t>, including icons by </a:t>
            </a:r>
            <a:r>
              <a:rPr b="1" lang="en" sz="1000">
                <a:solidFill>
                  <a:schemeClr val="dk1"/>
                </a:solidFill>
                <a:uFill>
                  <a:noFill/>
                </a:uFill>
                <a:latin typeface="Inter"/>
                <a:ea typeface="Inter"/>
                <a:cs typeface="Inter"/>
                <a:sym typeface="Inter"/>
                <a:hlinkClick r:id="rId3">
                  <a:extLst>
                    <a:ext uri="{A12FA001-AC4F-418D-AE19-62706E023703}">
                      <ahyp:hlinkClr val="tx"/>
                    </a:ext>
                  </a:extLst>
                </a:hlinkClick>
              </a:rPr>
              <a:t>Flaticon</a:t>
            </a:r>
            <a:r>
              <a:rPr b="1" lang="en" sz="1000">
                <a:solidFill>
                  <a:schemeClr val="dk1"/>
                </a:solidFill>
                <a:latin typeface="Inter"/>
                <a:ea typeface="Inter"/>
                <a:cs typeface="Inter"/>
                <a:sym typeface="Inter"/>
              </a:rPr>
              <a:t> </a:t>
            </a:r>
            <a:r>
              <a:rPr lang="en" sz="1000">
                <a:solidFill>
                  <a:schemeClr val="dk1"/>
                </a:solidFill>
                <a:latin typeface="Inter"/>
                <a:ea typeface="Inter"/>
                <a:cs typeface="Inter"/>
                <a:sym typeface="Inter"/>
              </a:rPr>
              <a:t>and infographics &amp; images by </a:t>
            </a:r>
            <a:r>
              <a:rPr b="1" lang="en" sz="1000">
                <a:solidFill>
                  <a:schemeClr val="dk1"/>
                </a:solidFill>
                <a:uFill>
                  <a:noFill/>
                </a:uFill>
                <a:latin typeface="Inter"/>
                <a:ea typeface="Inter"/>
                <a:cs typeface="Inter"/>
                <a:sym typeface="Inter"/>
                <a:hlinkClick r:id="rId4">
                  <a:extLst>
                    <a:ext uri="{A12FA001-AC4F-418D-AE19-62706E023703}">
                      <ahyp:hlinkClr val="tx"/>
                    </a:ext>
                  </a:extLst>
                </a:hlinkClick>
              </a:rPr>
              <a:t>Freepik</a:t>
            </a:r>
            <a:endParaRPr b="1" sz="1000">
              <a:solidFill>
                <a:schemeClr val="dk1"/>
              </a:solidFill>
              <a:latin typeface="Inter"/>
              <a:ea typeface="Inter"/>
              <a:cs typeface="Inter"/>
              <a:sym typeface="Inter"/>
            </a:endParaRPr>
          </a:p>
        </p:txBody>
      </p:sp>
      <p:grpSp>
        <p:nvGrpSpPr>
          <p:cNvPr id="1138" name="Google Shape;1138;p34"/>
          <p:cNvGrpSpPr/>
          <p:nvPr/>
        </p:nvGrpSpPr>
        <p:grpSpPr>
          <a:xfrm>
            <a:off x="-540119" y="-190500"/>
            <a:ext cx="10224238" cy="5634425"/>
            <a:chOff x="-540125" y="-190500"/>
            <a:chExt cx="10224238" cy="5634425"/>
          </a:xfrm>
        </p:grpSpPr>
        <p:grpSp>
          <p:nvGrpSpPr>
            <p:cNvPr id="1139" name="Google Shape;1139;p34"/>
            <p:cNvGrpSpPr/>
            <p:nvPr/>
          </p:nvGrpSpPr>
          <p:grpSpPr>
            <a:xfrm>
              <a:off x="123156" y="409580"/>
              <a:ext cx="262232" cy="352736"/>
              <a:chOff x="694982" y="773654"/>
              <a:chExt cx="262232" cy="350632"/>
            </a:xfrm>
          </p:grpSpPr>
          <p:sp>
            <p:nvSpPr>
              <p:cNvPr id="1140" name="Google Shape;1140;p34"/>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4"/>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2" name="Google Shape;1142;p34"/>
            <p:cNvGrpSpPr/>
            <p:nvPr/>
          </p:nvGrpSpPr>
          <p:grpSpPr>
            <a:xfrm>
              <a:off x="-540125" y="-190500"/>
              <a:ext cx="10224238" cy="5634425"/>
              <a:chOff x="-540125" y="-190500"/>
              <a:chExt cx="10224238" cy="5634425"/>
            </a:xfrm>
          </p:grpSpPr>
          <p:grpSp>
            <p:nvGrpSpPr>
              <p:cNvPr id="1143" name="Google Shape;1143;p34"/>
              <p:cNvGrpSpPr/>
              <p:nvPr/>
            </p:nvGrpSpPr>
            <p:grpSpPr>
              <a:xfrm>
                <a:off x="123150" y="4810250"/>
                <a:ext cx="9020846" cy="318721"/>
                <a:chOff x="66882" y="4401145"/>
                <a:chExt cx="9060713" cy="305875"/>
              </a:xfrm>
            </p:grpSpPr>
            <p:sp>
              <p:nvSpPr>
                <p:cNvPr id="1144" name="Google Shape;1144;p34"/>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4"/>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4"/>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34"/>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4"/>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4"/>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4"/>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4"/>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4"/>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4"/>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4"/>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4"/>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4"/>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7" name="Google Shape;1157;p34"/>
              <p:cNvGrpSpPr/>
              <p:nvPr/>
            </p:nvGrpSpPr>
            <p:grpSpPr>
              <a:xfrm>
                <a:off x="8694552" y="444361"/>
                <a:ext cx="448838" cy="855480"/>
                <a:chOff x="4189590" y="628348"/>
                <a:chExt cx="448838" cy="855480"/>
              </a:xfrm>
            </p:grpSpPr>
            <p:sp>
              <p:nvSpPr>
                <p:cNvPr id="1158" name="Google Shape;1158;p34"/>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4"/>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4"/>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1" name="Google Shape;1161;p34"/>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2" name="Google Shape;1162;p34"/>
              <p:cNvGrpSpPr/>
              <p:nvPr/>
            </p:nvGrpSpPr>
            <p:grpSpPr>
              <a:xfrm>
                <a:off x="-10709" y="444378"/>
                <a:ext cx="448838" cy="860613"/>
                <a:chOff x="561117" y="628348"/>
                <a:chExt cx="448838" cy="855480"/>
              </a:xfrm>
            </p:grpSpPr>
            <p:sp>
              <p:nvSpPr>
                <p:cNvPr id="1163" name="Google Shape;1163;p34"/>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4"/>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4"/>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6" name="Google Shape;1166;p34"/>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68" name="Shape 1168"/>
        <p:cNvGrpSpPr/>
        <p:nvPr/>
      </p:nvGrpSpPr>
      <p:grpSpPr>
        <a:xfrm>
          <a:off x="0" y="0"/>
          <a:ext cx="0" cy="0"/>
          <a:chOff x="0" y="0"/>
          <a:chExt cx="0" cy="0"/>
        </a:xfrm>
      </p:grpSpPr>
      <p:grpSp>
        <p:nvGrpSpPr>
          <p:cNvPr id="1169" name="Google Shape;1169;p35"/>
          <p:cNvGrpSpPr/>
          <p:nvPr/>
        </p:nvGrpSpPr>
        <p:grpSpPr>
          <a:xfrm>
            <a:off x="-540125" y="-190500"/>
            <a:ext cx="10224238" cy="5634425"/>
            <a:chOff x="-540125" y="-190500"/>
            <a:chExt cx="10224238" cy="5634425"/>
          </a:xfrm>
        </p:grpSpPr>
        <p:grpSp>
          <p:nvGrpSpPr>
            <p:cNvPr id="1170" name="Google Shape;1170;p35"/>
            <p:cNvGrpSpPr/>
            <p:nvPr/>
          </p:nvGrpSpPr>
          <p:grpSpPr>
            <a:xfrm>
              <a:off x="-540125" y="-190500"/>
              <a:ext cx="10224238" cy="5634425"/>
              <a:chOff x="-540125" y="-190500"/>
              <a:chExt cx="10224238" cy="5634425"/>
            </a:xfrm>
          </p:grpSpPr>
          <p:grpSp>
            <p:nvGrpSpPr>
              <p:cNvPr id="1171" name="Google Shape;1171;p35"/>
              <p:cNvGrpSpPr/>
              <p:nvPr/>
            </p:nvGrpSpPr>
            <p:grpSpPr>
              <a:xfrm>
                <a:off x="123156" y="409580"/>
                <a:ext cx="262232" cy="352736"/>
                <a:chOff x="694982" y="773654"/>
                <a:chExt cx="262232" cy="350632"/>
              </a:xfrm>
            </p:grpSpPr>
            <p:sp>
              <p:nvSpPr>
                <p:cNvPr id="1172" name="Google Shape;1172;p35"/>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5"/>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4" name="Google Shape;1174;p35"/>
              <p:cNvGrpSpPr/>
              <p:nvPr/>
            </p:nvGrpSpPr>
            <p:grpSpPr>
              <a:xfrm>
                <a:off x="-540125" y="-190500"/>
                <a:ext cx="10224238" cy="5634425"/>
                <a:chOff x="-540125" y="-190500"/>
                <a:chExt cx="10224238" cy="5634425"/>
              </a:xfrm>
            </p:grpSpPr>
            <p:grpSp>
              <p:nvGrpSpPr>
                <p:cNvPr id="1175" name="Google Shape;1175;p35"/>
                <p:cNvGrpSpPr/>
                <p:nvPr/>
              </p:nvGrpSpPr>
              <p:grpSpPr>
                <a:xfrm>
                  <a:off x="123150" y="4810250"/>
                  <a:ext cx="9020846" cy="318721"/>
                  <a:chOff x="66882" y="4401145"/>
                  <a:chExt cx="9060713" cy="305875"/>
                </a:xfrm>
              </p:grpSpPr>
              <p:sp>
                <p:nvSpPr>
                  <p:cNvPr id="1176" name="Google Shape;1176;p35"/>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5"/>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5"/>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9" name="Google Shape;1179;p35"/>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5"/>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5"/>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5"/>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5"/>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5"/>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5"/>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5"/>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5"/>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5"/>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9" name="Google Shape;1189;p35"/>
                <p:cNvGrpSpPr/>
                <p:nvPr/>
              </p:nvGrpSpPr>
              <p:grpSpPr>
                <a:xfrm>
                  <a:off x="8694552" y="444361"/>
                  <a:ext cx="448838" cy="855480"/>
                  <a:chOff x="4189590" y="628348"/>
                  <a:chExt cx="448838" cy="855480"/>
                </a:xfrm>
              </p:grpSpPr>
              <p:sp>
                <p:nvSpPr>
                  <p:cNvPr id="1190" name="Google Shape;1190;p35"/>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5"/>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5"/>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3" name="Google Shape;1193;p35"/>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35"/>
                <p:cNvGrpSpPr/>
                <p:nvPr/>
              </p:nvGrpSpPr>
              <p:grpSpPr>
                <a:xfrm>
                  <a:off x="-10709" y="444378"/>
                  <a:ext cx="448838" cy="860613"/>
                  <a:chOff x="561117" y="628348"/>
                  <a:chExt cx="448838" cy="855480"/>
                </a:xfrm>
              </p:grpSpPr>
              <p:sp>
                <p:nvSpPr>
                  <p:cNvPr id="1195" name="Google Shape;1195;p35"/>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5"/>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5"/>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98" name="Google Shape;1198;p35"/>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35"/>
            <p:cNvGrpSpPr/>
            <p:nvPr/>
          </p:nvGrpSpPr>
          <p:grpSpPr>
            <a:xfrm>
              <a:off x="384093" y="4954718"/>
              <a:ext cx="8375813" cy="57966"/>
              <a:chOff x="384093" y="4954718"/>
              <a:chExt cx="8375813" cy="57966"/>
            </a:xfrm>
          </p:grpSpPr>
          <p:sp>
            <p:nvSpPr>
              <p:cNvPr id="1200" name="Google Shape;1200;p35"/>
              <p:cNvSpPr/>
              <p:nvPr/>
            </p:nvSpPr>
            <p:spPr>
              <a:xfrm>
                <a:off x="38409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5"/>
              <p:cNvSpPr/>
              <p:nvPr/>
            </p:nvSpPr>
            <p:spPr>
              <a:xfrm>
                <a:off x="854054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02" name="Google Shape;1202;p35"/>
          <p:cNvGrpSpPr/>
          <p:nvPr/>
        </p:nvGrpSpPr>
        <p:grpSpPr>
          <a:xfrm>
            <a:off x="8106581" y="1095706"/>
            <a:ext cx="648376" cy="880878"/>
            <a:chOff x="638276" y="3526008"/>
            <a:chExt cx="714936" cy="971200"/>
          </a:xfrm>
        </p:grpSpPr>
        <p:sp>
          <p:nvSpPr>
            <p:cNvPr id="1203" name="Google Shape;1203;p35"/>
            <p:cNvSpPr/>
            <p:nvPr/>
          </p:nvSpPr>
          <p:spPr>
            <a:xfrm>
              <a:off x="801537" y="3817400"/>
              <a:ext cx="388460" cy="388464"/>
            </a:xfrm>
            <a:custGeom>
              <a:rect b="b" l="l" r="r" t="t"/>
              <a:pathLst>
                <a:path extrusionOk="0" h="91296" w="91295">
                  <a:moveTo>
                    <a:pt x="75084" y="16212"/>
                  </a:moveTo>
                  <a:cubicBezTo>
                    <a:pt x="91295" y="32466"/>
                    <a:pt x="91295" y="58788"/>
                    <a:pt x="75084" y="75041"/>
                  </a:cubicBezTo>
                  <a:cubicBezTo>
                    <a:pt x="58830" y="91295"/>
                    <a:pt x="32466" y="91295"/>
                    <a:pt x="16255" y="75041"/>
                  </a:cubicBezTo>
                  <a:cubicBezTo>
                    <a:pt x="1" y="58788"/>
                    <a:pt x="1" y="32466"/>
                    <a:pt x="16255" y="16212"/>
                  </a:cubicBezTo>
                  <a:cubicBezTo>
                    <a:pt x="32466" y="1"/>
                    <a:pt x="58830" y="1"/>
                    <a:pt x="75084" y="16212"/>
                  </a:cubicBezTo>
                  <a:close/>
                </a:path>
              </a:pathLst>
            </a:custGeom>
            <a:gradFill>
              <a:gsLst>
                <a:gs pos="0">
                  <a:srgbClr val="F9EBAB">
                    <a:alpha val="21960"/>
                    <a:alpha val="21910"/>
                  </a:srgbClr>
                </a:gs>
                <a:gs pos="41000">
                  <a:srgbClr val="F9EBAB">
                    <a:alpha val="53333"/>
                    <a:alpha val="21910"/>
                  </a:srgbClr>
                </a:gs>
                <a:gs pos="100000">
                  <a:srgbClr val="F9EBAB">
                    <a:alpha val="77254"/>
                    <a:alpha val="2191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4" name="Google Shape;1204;p35"/>
            <p:cNvGrpSpPr/>
            <p:nvPr/>
          </p:nvGrpSpPr>
          <p:grpSpPr>
            <a:xfrm>
              <a:off x="638276" y="3526008"/>
              <a:ext cx="714936" cy="971200"/>
              <a:chOff x="9141124" y="2771118"/>
              <a:chExt cx="319239" cy="433649"/>
            </a:xfrm>
          </p:grpSpPr>
          <p:sp>
            <p:nvSpPr>
              <p:cNvPr id="1205" name="Google Shape;1205;p35"/>
              <p:cNvSpPr/>
              <p:nvPr/>
            </p:nvSpPr>
            <p:spPr>
              <a:xfrm>
                <a:off x="9271960" y="3034862"/>
                <a:ext cx="17824" cy="25355"/>
              </a:xfrm>
              <a:custGeom>
                <a:rect b="b" l="l" r="r" t="t"/>
                <a:pathLst>
                  <a:path extrusionOk="0" h="1579" w="1110">
                    <a:moveTo>
                      <a:pt x="641" y="0"/>
                    </a:moveTo>
                    <a:cubicBezTo>
                      <a:pt x="385" y="0"/>
                      <a:pt x="129" y="384"/>
                      <a:pt x="43" y="811"/>
                    </a:cubicBezTo>
                    <a:cubicBezTo>
                      <a:pt x="1" y="1237"/>
                      <a:pt x="214" y="1579"/>
                      <a:pt x="470" y="1579"/>
                    </a:cubicBezTo>
                    <a:cubicBezTo>
                      <a:pt x="769" y="1579"/>
                      <a:pt x="1025" y="1237"/>
                      <a:pt x="1067" y="811"/>
                    </a:cubicBezTo>
                    <a:cubicBezTo>
                      <a:pt x="1110" y="384"/>
                      <a:pt x="939" y="0"/>
                      <a:pt x="641"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5"/>
              <p:cNvSpPr/>
              <p:nvPr/>
            </p:nvSpPr>
            <p:spPr>
              <a:xfrm>
                <a:off x="9267175" y="2928674"/>
                <a:ext cx="54965" cy="93728"/>
              </a:xfrm>
              <a:custGeom>
                <a:rect b="b" l="l" r="r" t="t"/>
                <a:pathLst>
                  <a:path extrusionOk="0" h="5837" w="3423">
                    <a:moveTo>
                      <a:pt x="1195" y="1"/>
                    </a:moveTo>
                    <a:cubicBezTo>
                      <a:pt x="1195" y="1"/>
                      <a:pt x="1962" y="1707"/>
                      <a:pt x="1109" y="2518"/>
                    </a:cubicBezTo>
                    <a:cubicBezTo>
                      <a:pt x="85" y="3499"/>
                      <a:pt x="0" y="5419"/>
                      <a:pt x="1579" y="5803"/>
                    </a:cubicBezTo>
                    <a:cubicBezTo>
                      <a:pt x="1673" y="5826"/>
                      <a:pt x="1762" y="5837"/>
                      <a:pt x="1847" y="5837"/>
                    </a:cubicBezTo>
                    <a:cubicBezTo>
                      <a:pt x="3190" y="5837"/>
                      <a:pt x="3423" y="3127"/>
                      <a:pt x="2901" y="1963"/>
                    </a:cubicBezTo>
                    <a:cubicBezTo>
                      <a:pt x="2517" y="1195"/>
                      <a:pt x="1920" y="513"/>
                      <a:pt x="1195"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5"/>
              <p:cNvSpPr/>
              <p:nvPr/>
            </p:nvSpPr>
            <p:spPr>
              <a:xfrm>
                <a:off x="9274706" y="3031330"/>
                <a:ext cx="53439" cy="115213"/>
              </a:xfrm>
              <a:custGeom>
                <a:rect b="b" l="l" r="r" t="t"/>
                <a:pathLst>
                  <a:path extrusionOk="0" h="7175" w="3328">
                    <a:moveTo>
                      <a:pt x="2456" y="0"/>
                    </a:moveTo>
                    <a:cubicBezTo>
                      <a:pt x="2434" y="0"/>
                      <a:pt x="2411" y="3"/>
                      <a:pt x="2389" y="7"/>
                    </a:cubicBezTo>
                    <a:lnTo>
                      <a:pt x="726" y="135"/>
                    </a:lnTo>
                    <a:cubicBezTo>
                      <a:pt x="512" y="135"/>
                      <a:pt x="342" y="306"/>
                      <a:pt x="342" y="519"/>
                    </a:cubicBezTo>
                    <a:cubicBezTo>
                      <a:pt x="171" y="3207"/>
                      <a:pt x="0" y="5937"/>
                      <a:pt x="214" y="7174"/>
                    </a:cubicBezTo>
                    <a:lnTo>
                      <a:pt x="3115" y="7174"/>
                    </a:lnTo>
                    <a:cubicBezTo>
                      <a:pt x="3328" y="5852"/>
                      <a:pt x="2944" y="3036"/>
                      <a:pt x="2859" y="391"/>
                    </a:cubicBezTo>
                    <a:cubicBezTo>
                      <a:pt x="2859" y="161"/>
                      <a:pt x="2653" y="0"/>
                      <a:pt x="2456"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p:nvPr/>
            </p:nvSpPr>
            <p:spPr>
              <a:xfrm>
                <a:off x="9209625" y="3132139"/>
                <a:ext cx="185657" cy="54804"/>
              </a:xfrm>
              <a:custGeom>
                <a:rect b="b" l="l" r="r" t="t"/>
                <a:pathLst>
                  <a:path extrusionOk="0" h="3413" w="11562">
                    <a:moveTo>
                      <a:pt x="5760" y="0"/>
                    </a:moveTo>
                    <a:cubicBezTo>
                      <a:pt x="3669" y="0"/>
                      <a:pt x="1" y="1067"/>
                      <a:pt x="1" y="1920"/>
                    </a:cubicBezTo>
                    <a:cubicBezTo>
                      <a:pt x="1" y="2730"/>
                      <a:pt x="2560" y="3413"/>
                      <a:pt x="5760" y="3413"/>
                    </a:cubicBezTo>
                    <a:cubicBezTo>
                      <a:pt x="8959" y="3413"/>
                      <a:pt x="11562" y="2730"/>
                      <a:pt x="11562" y="1920"/>
                    </a:cubicBezTo>
                    <a:cubicBezTo>
                      <a:pt x="11562" y="1067"/>
                      <a:pt x="7893" y="0"/>
                      <a:pt x="5760" y="0"/>
                    </a:cubicBezTo>
                    <a:close/>
                  </a:path>
                </a:pathLst>
              </a:custGeom>
              <a:solidFill>
                <a:srgbClr val="D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5"/>
              <p:cNvSpPr/>
              <p:nvPr/>
            </p:nvSpPr>
            <p:spPr>
              <a:xfrm>
                <a:off x="9193872" y="2882091"/>
                <a:ext cx="15078" cy="289790"/>
              </a:xfrm>
              <a:custGeom>
                <a:rect b="b" l="l" r="r" t="t"/>
                <a:pathLst>
                  <a:path extrusionOk="0" h="18047" w="939">
                    <a:moveTo>
                      <a:pt x="0" y="1"/>
                    </a:moveTo>
                    <a:lnTo>
                      <a:pt x="0"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5"/>
              <p:cNvSpPr/>
              <p:nvPr/>
            </p:nvSpPr>
            <p:spPr>
              <a:xfrm>
                <a:off x="9392520" y="2882091"/>
                <a:ext cx="15094" cy="289790"/>
              </a:xfrm>
              <a:custGeom>
                <a:rect b="b" l="l" r="r" t="t"/>
                <a:pathLst>
                  <a:path extrusionOk="0" h="18047" w="940">
                    <a:moveTo>
                      <a:pt x="1" y="1"/>
                    </a:moveTo>
                    <a:lnTo>
                      <a:pt x="1" y="18046"/>
                    </a:lnTo>
                    <a:lnTo>
                      <a:pt x="940" y="18046"/>
                    </a:lnTo>
                    <a:lnTo>
                      <a:pt x="940"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5"/>
              <p:cNvSpPr/>
              <p:nvPr/>
            </p:nvSpPr>
            <p:spPr>
              <a:xfrm>
                <a:off x="9338406" y="2882091"/>
                <a:ext cx="15094" cy="289790"/>
              </a:xfrm>
              <a:custGeom>
                <a:rect b="b" l="l" r="r" t="t"/>
                <a:pathLst>
                  <a:path extrusionOk="0" h="18047" w="940">
                    <a:moveTo>
                      <a:pt x="1" y="1"/>
                    </a:moveTo>
                    <a:lnTo>
                      <a:pt x="1"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5"/>
              <p:cNvSpPr/>
              <p:nvPr/>
            </p:nvSpPr>
            <p:spPr>
              <a:xfrm>
                <a:off x="9182231" y="2880726"/>
                <a:ext cx="237025" cy="17824"/>
              </a:xfrm>
              <a:custGeom>
                <a:rect b="b" l="l" r="r" t="t"/>
                <a:pathLst>
                  <a:path extrusionOk="0" h="1110" w="14761">
                    <a:moveTo>
                      <a:pt x="0" y="1"/>
                    </a:moveTo>
                    <a:lnTo>
                      <a:pt x="0" y="299"/>
                    </a:lnTo>
                    <a:cubicBezTo>
                      <a:pt x="0" y="768"/>
                      <a:pt x="384" y="1110"/>
                      <a:pt x="811" y="1110"/>
                    </a:cubicBezTo>
                    <a:lnTo>
                      <a:pt x="13993" y="1110"/>
                    </a:lnTo>
                    <a:cubicBezTo>
                      <a:pt x="14419" y="1110"/>
                      <a:pt x="14761" y="768"/>
                      <a:pt x="14761" y="299"/>
                    </a:cubicBezTo>
                    <a:lnTo>
                      <a:pt x="14761"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5"/>
              <p:cNvSpPr/>
              <p:nvPr/>
            </p:nvSpPr>
            <p:spPr>
              <a:xfrm>
                <a:off x="9182231" y="3152676"/>
                <a:ext cx="237025" cy="30172"/>
              </a:xfrm>
              <a:custGeom>
                <a:rect b="b" l="l" r="r" t="t"/>
                <a:pathLst>
                  <a:path extrusionOk="0" h="1879" w="14761">
                    <a:moveTo>
                      <a:pt x="1024" y="1"/>
                    </a:moveTo>
                    <a:cubicBezTo>
                      <a:pt x="469" y="1"/>
                      <a:pt x="0" y="470"/>
                      <a:pt x="0" y="1025"/>
                    </a:cubicBezTo>
                    <a:lnTo>
                      <a:pt x="0" y="1878"/>
                    </a:lnTo>
                    <a:lnTo>
                      <a:pt x="14761" y="1878"/>
                    </a:lnTo>
                    <a:lnTo>
                      <a:pt x="14761" y="1025"/>
                    </a:lnTo>
                    <a:cubicBezTo>
                      <a:pt x="14761" y="470"/>
                      <a:pt x="14334" y="1"/>
                      <a:pt x="13737" y="1"/>
                    </a:cubicBez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5"/>
              <p:cNvSpPr/>
              <p:nvPr/>
            </p:nvSpPr>
            <p:spPr>
              <a:xfrm>
                <a:off x="9180175" y="2803313"/>
                <a:ext cx="254158" cy="68533"/>
              </a:xfrm>
              <a:custGeom>
                <a:rect b="b" l="l" r="r" t="t"/>
                <a:pathLst>
                  <a:path extrusionOk="0" h="4268" w="15828">
                    <a:moveTo>
                      <a:pt x="7892" y="1"/>
                    </a:moveTo>
                    <a:cubicBezTo>
                      <a:pt x="3882" y="1"/>
                      <a:pt x="555" y="1835"/>
                      <a:pt x="0" y="4267"/>
                    </a:cubicBezTo>
                    <a:lnTo>
                      <a:pt x="15827" y="4267"/>
                    </a:lnTo>
                    <a:cubicBezTo>
                      <a:pt x="15230" y="1835"/>
                      <a:pt x="11902" y="1"/>
                      <a:pt x="7892"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5"/>
              <p:cNvSpPr/>
              <p:nvPr/>
            </p:nvSpPr>
            <p:spPr>
              <a:xfrm>
                <a:off x="9296624" y="2771118"/>
                <a:ext cx="20570" cy="35648"/>
              </a:xfrm>
              <a:custGeom>
                <a:rect b="b" l="l" r="r" t="t"/>
                <a:pathLst>
                  <a:path extrusionOk="0" h="2220" w="1281">
                    <a:moveTo>
                      <a:pt x="640" y="1"/>
                    </a:moveTo>
                    <a:cubicBezTo>
                      <a:pt x="320" y="1"/>
                      <a:pt x="0" y="257"/>
                      <a:pt x="0" y="769"/>
                    </a:cubicBezTo>
                    <a:lnTo>
                      <a:pt x="0" y="2219"/>
                    </a:lnTo>
                    <a:lnTo>
                      <a:pt x="1280" y="2219"/>
                    </a:lnTo>
                    <a:lnTo>
                      <a:pt x="1280" y="769"/>
                    </a:lnTo>
                    <a:cubicBezTo>
                      <a:pt x="1280" y="257"/>
                      <a:pt x="960" y="1"/>
                      <a:pt x="640"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5"/>
              <p:cNvSpPr/>
              <p:nvPr/>
            </p:nvSpPr>
            <p:spPr>
              <a:xfrm>
                <a:off x="9141124" y="2856062"/>
                <a:ext cx="319239" cy="28791"/>
              </a:xfrm>
              <a:custGeom>
                <a:rect b="b" l="l" r="r" t="t"/>
                <a:pathLst>
                  <a:path extrusionOk="0" h="1793" w="19881">
                    <a:moveTo>
                      <a:pt x="1707" y="1"/>
                    </a:moveTo>
                    <a:cubicBezTo>
                      <a:pt x="1" y="1"/>
                      <a:pt x="1" y="1793"/>
                      <a:pt x="1707" y="1793"/>
                    </a:cubicBezTo>
                    <a:lnTo>
                      <a:pt x="18217" y="1793"/>
                    </a:lnTo>
                    <a:cubicBezTo>
                      <a:pt x="19880" y="1793"/>
                      <a:pt x="19880" y="1"/>
                      <a:pt x="18217"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5"/>
              <p:cNvSpPr/>
              <p:nvPr/>
            </p:nvSpPr>
            <p:spPr>
              <a:xfrm>
                <a:off x="9152091" y="3174611"/>
                <a:ext cx="301415" cy="30156"/>
              </a:xfrm>
              <a:custGeom>
                <a:rect b="b" l="l" r="r" t="t"/>
                <a:pathLst>
                  <a:path extrusionOk="0" h="1878" w="18771">
                    <a:moveTo>
                      <a:pt x="1024" y="0"/>
                    </a:moveTo>
                    <a:cubicBezTo>
                      <a:pt x="0" y="0"/>
                      <a:pt x="0" y="1877"/>
                      <a:pt x="1024" y="1877"/>
                    </a:cubicBezTo>
                    <a:lnTo>
                      <a:pt x="17534" y="1877"/>
                    </a:lnTo>
                    <a:cubicBezTo>
                      <a:pt x="18771" y="1877"/>
                      <a:pt x="18771" y="0"/>
                      <a:pt x="17534" y="0"/>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5"/>
              <p:cNvSpPr/>
              <p:nvPr/>
            </p:nvSpPr>
            <p:spPr>
              <a:xfrm>
                <a:off x="9215101" y="2803281"/>
                <a:ext cx="197989" cy="42584"/>
              </a:xfrm>
              <a:custGeom>
                <a:rect b="b" l="l" r="r" t="t"/>
                <a:pathLst>
                  <a:path extrusionOk="0" h="2652" w="12330">
                    <a:moveTo>
                      <a:pt x="5486" y="0"/>
                    </a:moveTo>
                    <a:cubicBezTo>
                      <a:pt x="3561" y="0"/>
                      <a:pt x="1683" y="512"/>
                      <a:pt x="1" y="1496"/>
                    </a:cubicBezTo>
                    <a:cubicBezTo>
                      <a:pt x="2270" y="2266"/>
                      <a:pt x="4655" y="2651"/>
                      <a:pt x="7010" y="2651"/>
                    </a:cubicBezTo>
                    <a:cubicBezTo>
                      <a:pt x="7134" y="2651"/>
                      <a:pt x="7257" y="2650"/>
                      <a:pt x="7381" y="2648"/>
                    </a:cubicBezTo>
                    <a:cubicBezTo>
                      <a:pt x="9045" y="2648"/>
                      <a:pt x="10709" y="2477"/>
                      <a:pt x="12330" y="2179"/>
                    </a:cubicBezTo>
                    <a:cubicBezTo>
                      <a:pt x="10879" y="856"/>
                      <a:pt x="8490" y="3"/>
                      <a:pt x="5717" y="3"/>
                    </a:cubicBezTo>
                    <a:cubicBezTo>
                      <a:pt x="5640" y="1"/>
                      <a:pt x="5563" y="0"/>
                      <a:pt x="5486" y="0"/>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5"/>
              <p:cNvSpPr/>
              <p:nvPr/>
            </p:nvSpPr>
            <p:spPr>
              <a:xfrm>
                <a:off x="9150710" y="2856062"/>
                <a:ext cx="300741" cy="14516"/>
              </a:xfrm>
              <a:custGeom>
                <a:rect b="b" l="l" r="r" t="t"/>
                <a:pathLst>
                  <a:path extrusionOk="0" h="904" w="18729">
                    <a:moveTo>
                      <a:pt x="1110" y="1"/>
                    </a:moveTo>
                    <a:cubicBezTo>
                      <a:pt x="683" y="1"/>
                      <a:pt x="257" y="129"/>
                      <a:pt x="1" y="470"/>
                    </a:cubicBezTo>
                    <a:cubicBezTo>
                      <a:pt x="231" y="738"/>
                      <a:pt x="598" y="903"/>
                      <a:pt x="979" y="903"/>
                    </a:cubicBezTo>
                    <a:cubicBezTo>
                      <a:pt x="1023" y="903"/>
                      <a:pt x="1066" y="901"/>
                      <a:pt x="1110" y="897"/>
                    </a:cubicBezTo>
                    <a:lnTo>
                      <a:pt x="17620" y="897"/>
                    </a:lnTo>
                    <a:cubicBezTo>
                      <a:pt x="17659" y="901"/>
                      <a:pt x="17698" y="903"/>
                      <a:pt x="17738" y="903"/>
                    </a:cubicBezTo>
                    <a:cubicBezTo>
                      <a:pt x="18089" y="903"/>
                      <a:pt x="18461" y="738"/>
                      <a:pt x="18729" y="470"/>
                    </a:cubicBezTo>
                    <a:cubicBezTo>
                      <a:pt x="18430" y="129"/>
                      <a:pt x="18004" y="1"/>
                      <a:pt x="17620"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p:nvPr/>
            </p:nvSpPr>
            <p:spPr>
              <a:xfrm>
                <a:off x="9158257" y="3174498"/>
                <a:ext cx="289083" cy="13826"/>
              </a:xfrm>
              <a:custGeom>
                <a:rect b="b" l="l" r="r" t="t"/>
                <a:pathLst>
                  <a:path extrusionOk="0" h="861" w="18003">
                    <a:moveTo>
                      <a:pt x="17253" y="1"/>
                    </a:moveTo>
                    <a:cubicBezTo>
                      <a:pt x="17219" y="1"/>
                      <a:pt x="17184" y="3"/>
                      <a:pt x="17150" y="7"/>
                    </a:cubicBezTo>
                    <a:lnTo>
                      <a:pt x="640" y="7"/>
                    </a:lnTo>
                    <a:cubicBezTo>
                      <a:pt x="341" y="7"/>
                      <a:pt x="85" y="178"/>
                      <a:pt x="0" y="434"/>
                    </a:cubicBezTo>
                    <a:cubicBezTo>
                      <a:pt x="85" y="690"/>
                      <a:pt x="341" y="860"/>
                      <a:pt x="640" y="860"/>
                    </a:cubicBezTo>
                    <a:lnTo>
                      <a:pt x="17150" y="860"/>
                    </a:lnTo>
                    <a:cubicBezTo>
                      <a:pt x="17491" y="860"/>
                      <a:pt x="17790" y="690"/>
                      <a:pt x="18003" y="434"/>
                    </a:cubicBezTo>
                    <a:cubicBezTo>
                      <a:pt x="17811" y="166"/>
                      <a:pt x="17551" y="1"/>
                      <a:pt x="17253"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5"/>
              <p:cNvSpPr/>
              <p:nvPr/>
            </p:nvSpPr>
            <p:spPr>
              <a:xfrm>
                <a:off x="9187016" y="3174611"/>
                <a:ext cx="79485" cy="13713"/>
              </a:xfrm>
              <a:custGeom>
                <a:rect b="b" l="l" r="r" t="t"/>
                <a:pathLst>
                  <a:path extrusionOk="0" h="854" w="4950">
                    <a:moveTo>
                      <a:pt x="214" y="0"/>
                    </a:moveTo>
                    <a:cubicBezTo>
                      <a:pt x="129" y="0"/>
                      <a:pt x="86" y="171"/>
                      <a:pt x="43" y="427"/>
                    </a:cubicBezTo>
                    <a:cubicBezTo>
                      <a:pt x="1" y="640"/>
                      <a:pt x="129" y="853"/>
                      <a:pt x="214" y="853"/>
                    </a:cubicBezTo>
                    <a:lnTo>
                      <a:pt x="4693" y="853"/>
                    </a:lnTo>
                    <a:cubicBezTo>
                      <a:pt x="4821" y="853"/>
                      <a:pt x="4907" y="640"/>
                      <a:pt x="4949" y="427"/>
                    </a:cubicBezTo>
                    <a:cubicBezTo>
                      <a:pt x="4907" y="171"/>
                      <a:pt x="4821" y="0"/>
                      <a:pt x="4693"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a:off x="9277436" y="3031426"/>
                <a:ext cx="40433" cy="80175"/>
              </a:xfrm>
              <a:custGeom>
                <a:rect b="b" l="l" r="r" t="t"/>
                <a:pathLst>
                  <a:path extrusionOk="0" h="4993" w="2518">
                    <a:moveTo>
                      <a:pt x="2219" y="1"/>
                    </a:moveTo>
                    <a:lnTo>
                      <a:pt x="598" y="172"/>
                    </a:lnTo>
                    <a:cubicBezTo>
                      <a:pt x="385" y="172"/>
                      <a:pt x="214" y="342"/>
                      <a:pt x="172" y="556"/>
                    </a:cubicBezTo>
                    <a:cubicBezTo>
                      <a:pt x="129" y="1665"/>
                      <a:pt x="44" y="2817"/>
                      <a:pt x="1" y="3840"/>
                    </a:cubicBezTo>
                    <a:cubicBezTo>
                      <a:pt x="257" y="4523"/>
                      <a:pt x="641" y="4992"/>
                      <a:pt x="1068" y="4992"/>
                    </a:cubicBezTo>
                    <a:cubicBezTo>
                      <a:pt x="1835" y="4992"/>
                      <a:pt x="2518" y="3371"/>
                      <a:pt x="2518" y="1323"/>
                    </a:cubicBezTo>
                    <a:cubicBezTo>
                      <a:pt x="2518" y="897"/>
                      <a:pt x="2475" y="428"/>
                      <a:pt x="2390" y="1"/>
                    </a:cubicBezTo>
                    <a:close/>
                  </a:path>
                </a:pathLst>
              </a:custGeom>
              <a:solidFill>
                <a:srgbClr val="F7D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a:off x="9277436" y="2974582"/>
                <a:ext cx="40433" cy="47900"/>
              </a:xfrm>
              <a:custGeom>
                <a:rect b="b" l="l" r="r" t="t"/>
                <a:pathLst>
                  <a:path extrusionOk="0" h="2983" w="2518">
                    <a:moveTo>
                      <a:pt x="1409" y="0"/>
                    </a:moveTo>
                    <a:cubicBezTo>
                      <a:pt x="684" y="0"/>
                      <a:pt x="86" y="1024"/>
                      <a:pt x="1" y="2346"/>
                    </a:cubicBezTo>
                    <a:cubicBezTo>
                      <a:pt x="214" y="2645"/>
                      <a:pt x="556" y="2858"/>
                      <a:pt x="940" y="2944"/>
                    </a:cubicBezTo>
                    <a:cubicBezTo>
                      <a:pt x="1039" y="2970"/>
                      <a:pt x="1134" y="2982"/>
                      <a:pt x="1223" y="2982"/>
                    </a:cubicBezTo>
                    <a:cubicBezTo>
                      <a:pt x="2013" y="2982"/>
                      <a:pt x="2403" y="2020"/>
                      <a:pt x="2518" y="1024"/>
                    </a:cubicBezTo>
                    <a:cubicBezTo>
                      <a:pt x="2219" y="384"/>
                      <a:pt x="1835" y="0"/>
                      <a:pt x="1409" y="0"/>
                    </a:cubicBezTo>
                    <a:close/>
                  </a:path>
                </a:pathLst>
              </a:custGeom>
              <a:solidFill>
                <a:srgbClr val="FFA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5"/>
              <p:cNvSpPr/>
              <p:nvPr/>
            </p:nvSpPr>
            <p:spPr>
              <a:xfrm>
                <a:off x="9284983" y="2993065"/>
                <a:ext cx="24680" cy="28582"/>
              </a:xfrm>
              <a:custGeom>
                <a:rect b="b" l="l" r="r" t="t"/>
                <a:pathLst>
                  <a:path extrusionOk="0" h="1780" w="1537">
                    <a:moveTo>
                      <a:pt x="853" y="1"/>
                    </a:moveTo>
                    <a:cubicBezTo>
                      <a:pt x="427" y="1"/>
                      <a:pt x="86" y="598"/>
                      <a:pt x="0" y="1409"/>
                    </a:cubicBezTo>
                    <a:cubicBezTo>
                      <a:pt x="171" y="1579"/>
                      <a:pt x="384" y="1707"/>
                      <a:pt x="598" y="1750"/>
                    </a:cubicBezTo>
                    <a:cubicBezTo>
                      <a:pt x="667" y="1770"/>
                      <a:pt x="732" y="1779"/>
                      <a:pt x="793" y="1779"/>
                    </a:cubicBezTo>
                    <a:cubicBezTo>
                      <a:pt x="1252" y="1779"/>
                      <a:pt x="1461" y="1239"/>
                      <a:pt x="1536" y="598"/>
                    </a:cubicBezTo>
                    <a:cubicBezTo>
                      <a:pt x="1365" y="214"/>
                      <a:pt x="1152" y="1"/>
                      <a:pt x="853"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5"/>
              <p:cNvSpPr/>
              <p:nvPr/>
            </p:nvSpPr>
            <p:spPr>
              <a:xfrm>
                <a:off x="9278817" y="3075279"/>
                <a:ext cx="26736" cy="19189"/>
              </a:xfrm>
              <a:custGeom>
                <a:rect b="b" l="l" r="r" t="t"/>
                <a:pathLst>
                  <a:path extrusionOk="0" h="1195" w="1665">
                    <a:moveTo>
                      <a:pt x="0" y="0"/>
                    </a:moveTo>
                    <a:lnTo>
                      <a:pt x="0" y="0"/>
                    </a:lnTo>
                    <a:cubicBezTo>
                      <a:pt x="86" y="683"/>
                      <a:pt x="427" y="1195"/>
                      <a:pt x="854" y="1195"/>
                    </a:cubicBezTo>
                    <a:cubicBezTo>
                      <a:pt x="1237" y="1195"/>
                      <a:pt x="1579" y="726"/>
                      <a:pt x="1664" y="128"/>
                    </a:cubicBezTo>
                    <a:lnTo>
                      <a:pt x="1664" y="128"/>
                    </a:lnTo>
                    <a:cubicBezTo>
                      <a:pt x="1493" y="384"/>
                      <a:pt x="1195" y="555"/>
                      <a:pt x="854" y="555"/>
                    </a:cubicBezTo>
                    <a:cubicBezTo>
                      <a:pt x="512" y="512"/>
                      <a:pt x="171" y="342"/>
                      <a:pt x="0"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p:nvPr/>
            </p:nvSpPr>
            <p:spPr>
              <a:xfrm>
                <a:off x="9293879" y="3036918"/>
                <a:ext cx="26045" cy="20586"/>
              </a:xfrm>
              <a:custGeom>
                <a:rect b="b" l="l" r="r" t="t"/>
                <a:pathLst>
                  <a:path extrusionOk="0" h="1282" w="1622">
                    <a:moveTo>
                      <a:pt x="1579" y="0"/>
                    </a:moveTo>
                    <a:lnTo>
                      <a:pt x="1579" y="0"/>
                    </a:lnTo>
                    <a:cubicBezTo>
                      <a:pt x="1451" y="299"/>
                      <a:pt x="1195" y="555"/>
                      <a:pt x="897" y="726"/>
                    </a:cubicBezTo>
                    <a:cubicBezTo>
                      <a:pt x="802" y="753"/>
                      <a:pt x="699" y="767"/>
                      <a:pt x="596" y="767"/>
                    </a:cubicBezTo>
                    <a:cubicBezTo>
                      <a:pt x="372" y="767"/>
                      <a:pt x="147" y="701"/>
                      <a:pt x="1" y="555"/>
                    </a:cubicBezTo>
                    <a:lnTo>
                      <a:pt x="1" y="555"/>
                    </a:lnTo>
                    <a:cubicBezTo>
                      <a:pt x="141" y="976"/>
                      <a:pt x="455" y="1282"/>
                      <a:pt x="776" y="1282"/>
                    </a:cubicBezTo>
                    <a:cubicBezTo>
                      <a:pt x="845" y="1282"/>
                      <a:pt x="914" y="1268"/>
                      <a:pt x="982" y="1237"/>
                    </a:cubicBezTo>
                    <a:cubicBezTo>
                      <a:pt x="1409" y="981"/>
                      <a:pt x="1622" y="512"/>
                      <a:pt x="1579"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5"/>
              <p:cNvSpPr/>
              <p:nvPr/>
            </p:nvSpPr>
            <p:spPr>
              <a:xfrm>
                <a:off x="9208934" y="2856062"/>
                <a:ext cx="85651" cy="14404"/>
              </a:xfrm>
              <a:custGeom>
                <a:rect b="b" l="l" r="r" t="t"/>
                <a:pathLst>
                  <a:path extrusionOk="0" h="897" w="5334">
                    <a:moveTo>
                      <a:pt x="300" y="1"/>
                    </a:moveTo>
                    <a:cubicBezTo>
                      <a:pt x="129" y="1"/>
                      <a:pt x="44" y="214"/>
                      <a:pt x="1" y="470"/>
                    </a:cubicBezTo>
                    <a:cubicBezTo>
                      <a:pt x="44" y="726"/>
                      <a:pt x="129" y="897"/>
                      <a:pt x="300" y="897"/>
                    </a:cubicBezTo>
                    <a:lnTo>
                      <a:pt x="5035" y="897"/>
                    </a:lnTo>
                    <a:cubicBezTo>
                      <a:pt x="5163" y="897"/>
                      <a:pt x="5291" y="726"/>
                      <a:pt x="5334" y="470"/>
                    </a:cubicBezTo>
                    <a:cubicBezTo>
                      <a:pt x="5291" y="214"/>
                      <a:pt x="5163" y="1"/>
                      <a:pt x="503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a:off x="9312377" y="2856062"/>
                <a:ext cx="52765" cy="14404"/>
              </a:xfrm>
              <a:custGeom>
                <a:rect b="b" l="l" r="r" t="t"/>
                <a:pathLst>
                  <a:path extrusionOk="0" h="897" w="3286">
                    <a:moveTo>
                      <a:pt x="214" y="1"/>
                    </a:moveTo>
                    <a:cubicBezTo>
                      <a:pt x="129" y="1"/>
                      <a:pt x="86" y="214"/>
                      <a:pt x="43" y="470"/>
                    </a:cubicBezTo>
                    <a:cubicBezTo>
                      <a:pt x="1" y="726"/>
                      <a:pt x="129" y="897"/>
                      <a:pt x="214" y="897"/>
                    </a:cubicBezTo>
                    <a:lnTo>
                      <a:pt x="3072" y="897"/>
                    </a:lnTo>
                    <a:cubicBezTo>
                      <a:pt x="3158" y="897"/>
                      <a:pt x="3243" y="726"/>
                      <a:pt x="3243" y="470"/>
                    </a:cubicBezTo>
                    <a:cubicBezTo>
                      <a:pt x="3286" y="214"/>
                      <a:pt x="3158" y="1"/>
                      <a:pt x="3072"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a:off x="9339097" y="2819499"/>
                <a:ext cx="47289" cy="17422"/>
              </a:xfrm>
              <a:custGeom>
                <a:rect b="b" l="l" r="r" t="t"/>
                <a:pathLst>
                  <a:path extrusionOk="0" h="1085" w="2945">
                    <a:moveTo>
                      <a:pt x="845" y="1"/>
                    </a:moveTo>
                    <a:cubicBezTo>
                      <a:pt x="387" y="1"/>
                      <a:pt x="73" y="96"/>
                      <a:pt x="43" y="273"/>
                    </a:cubicBezTo>
                    <a:cubicBezTo>
                      <a:pt x="0" y="529"/>
                      <a:pt x="555" y="870"/>
                      <a:pt x="1366" y="998"/>
                    </a:cubicBezTo>
                    <a:cubicBezTo>
                      <a:pt x="1644" y="1057"/>
                      <a:pt x="1907" y="1085"/>
                      <a:pt x="2134" y="1085"/>
                    </a:cubicBezTo>
                    <a:cubicBezTo>
                      <a:pt x="2569" y="1085"/>
                      <a:pt x="2873" y="981"/>
                      <a:pt x="2901" y="785"/>
                    </a:cubicBezTo>
                    <a:cubicBezTo>
                      <a:pt x="2944" y="529"/>
                      <a:pt x="2347" y="230"/>
                      <a:pt x="1536" y="59"/>
                    </a:cubicBezTo>
                    <a:cubicBezTo>
                      <a:pt x="1285" y="20"/>
                      <a:pt x="1051" y="1"/>
                      <a:pt x="84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p:nvPr/>
            </p:nvSpPr>
            <p:spPr>
              <a:xfrm>
                <a:off x="9306901" y="2808805"/>
                <a:ext cx="30846" cy="10293"/>
              </a:xfrm>
              <a:custGeom>
                <a:rect b="b" l="l" r="r" t="t"/>
                <a:pathLst>
                  <a:path extrusionOk="0" h="641" w="1921">
                    <a:moveTo>
                      <a:pt x="939" y="0"/>
                    </a:moveTo>
                    <a:cubicBezTo>
                      <a:pt x="384" y="0"/>
                      <a:pt x="0" y="171"/>
                      <a:pt x="0" y="342"/>
                    </a:cubicBezTo>
                    <a:cubicBezTo>
                      <a:pt x="0" y="512"/>
                      <a:pt x="427" y="640"/>
                      <a:pt x="939" y="640"/>
                    </a:cubicBezTo>
                    <a:cubicBezTo>
                      <a:pt x="1494" y="640"/>
                      <a:pt x="1920" y="469"/>
                      <a:pt x="1920" y="299"/>
                    </a:cubicBezTo>
                    <a:cubicBezTo>
                      <a:pt x="1920" y="128"/>
                      <a:pt x="1451" y="0"/>
                      <a:pt x="939"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1" name="Google Shape;1231;p35"/>
          <p:cNvSpPr/>
          <p:nvPr/>
        </p:nvSpPr>
        <p:spPr>
          <a:xfrm>
            <a:off x="4" y="1017700"/>
            <a:ext cx="914399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2" name="Google Shape;1232;p35"/>
          <p:cNvGrpSpPr/>
          <p:nvPr/>
        </p:nvGrpSpPr>
        <p:grpSpPr>
          <a:xfrm>
            <a:off x="389043" y="1095706"/>
            <a:ext cx="648376" cy="880878"/>
            <a:chOff x="638276" y="3526008"/>
            <a:chExt cx="714936" cy="971200"/>
          </a:xfrm>
        </p:grpSpPr>
        <p:sp>
          <p:nvSpPr>
            <p:cNvPr id="1233" name="Google Shape;1233;p35"/>
            <p:cNvSpPr/>
            <p:nvPr/>
          </p:nvSpPr>
          <p:spPr>
            <a:xfrm>
              <a:off x="801537" y="3817400"/>
              <a:ext cx="388460" cy="388464"/>
            </a:xfrm>
            <a:custGeom>
              <a:rect b="b" l="l" r="r" t="t"/>
              <a:pathLst>
                <a:path extrusionOk="0" h="91296" w="91295">
                  <a:moveTo>
                    <a:pt x="75084" y="16212"/>
                  </a:moveTo>
                  <a:cubicBezTo>
                    <a:pt x="91295" y="32466"/>
                    <a:pt x="91295" y="58788"/>
                    <a:pt x="75084" y="75041"/>
                  </a:cubicBezTo>
                  <a:cubicBezTo>
                    <a:pt x="58830" y="91295"/>
                    <a:pt x="32466" y="91295"/>
                    <a:pt x="16255" y="75041"/>
                  </a:cubicBezTo>
                  <a:cubicBezTo>
                    <a:pt x="1" y="58788"/>
                    <a:pt x="1" y="32466"/>
                    <a:pt x="16255" y="16212"/>
                  </a:cubicBezTo>
                  <a:cubicBezTo>
                    <a:pt x="32466" y="1"/>
                    <a:pt x="58830" y="1"/>
                    <a:pt x="75084" y="16212"/>
                  </a:cubicBezTo>
                  <a:close/>
                </a:path>
              </a:pathLst>
            </a:custGeom>
            <a:gradFill>
              <a:gsLst>
                <a:gs pos="0">
                  <a:srgbClr val="F9EBAB">
                    <a:alpha val="21960"/>
                    <a:alpha val="21910"/>
                  </a:srgbClr>
                </a:gs>
                <a:gs pos="41000">
                  <a:srgbClr val="F9EBAB">
                    <a:alpha val="53333"/>
                    <a:alpha val="21910"/>
                  </a:srgbClr>
                </a:gs>
                <a:gs pos="100000">
                  <a:srgbClr val="F9EBAB">
                    <a:alpha val="77254"/>
                    <a:alpha val="2191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4" name="Google Shape;1234;p35"/>
            <p:cNvGrpSpPr/>
            <p:nvPr/>
          </p:nvGrpSpPr>
          <p:grpSpPr>
            <a:xfrm>
              <a:off x="638276" y="3526008"/>
              <a:ext cx="714936" cy="971200"/>
              <a:chOff x="9141124" y="2771118"/>
              <a:chExt cx="319239" cy="433649"/>
            </a:xfrm>
          </p:grpSpPr>
          <p:sp>
            <p:nvSpPr>
              <p:cNvPr id="1235" name="Google Shape;1235;p35"/>
              <p:cNvSpPr/>
              <p:nvPr/>
            </p:nvSpPr>
            <p:spPr>
              <a:xfrm>
                <a:off x="9271960" y="3034862"/>
                <a:ext cx="17824" cy="25355"/>
              </a:xfrm>
              <a:custGeom>
                <a:rect b="b" l="l" r="r" t="t"/>
                <a:pathLst>
                  <a:path extrusionOk="0" h="1579" w="1110">
                    <a:moveTo>
                      <a:pt x="641" y="0"/>
                    </a:moveTo>
                    <a:cubicBezTo>
                      <a:pt x="385" y="0"/>
                      <a:pt x="129" y="384"/>
                      <a:pt x="43" y="811"/>
                    </a:cubicBezTo>
                    <a:cubicBezTo>
                      <a:pt x="1" y="1237"/>
                      <a:pt x="214" y="1579"/>
                      <a:pt x="470" y="1579"/>
                    </a:cubicBezTo>
                    <a:cubicBezTo>
                      <a:pt x="769" y="1579"/>
                      <a:pt x="1025" y="1237"/>
                      <a:pt x="1067" y="811"/>
                    </a:cubicBezTo>
                    <a:cubicBezTo>
                      <a:pt x="1110" y="384"/>
                      <a:pt x="939" y="0"/>
                      <a:pt x="641"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5"/>
              <p:cNvSpPr/>
              <p:nvPr/>
            </p:nvSpPr>
            <p:spPr>
              <a:xfrm>
                <a:off x="9267175" y="2928674"/>
                <a:ext cx="54965" cy="93728"/>
              </a:xfrm>
              <a:custGeom>
                <a:rect b="b" l="l" r="r" t="t"/>
                <a:pathLst>
                  <a:path extrusionOk="0" h="5837" w="3423">
                    <a:moveTo>
                      <a:pt x="1195" y="1"/>
                    </a:moveTo>
                    <a:cubicBezTo>
                      <a:pt x="1195" y="1"/>
                      <a:pt x="1962" y="1707"/>
                      <a:pt x="1109" y="2518"/>
                    </a:cubicBezTo>
                    <a:cubicBezTo>
                      <a:pt x="85" y="3499"/>
                      <a:pt x="0" y="5419"/>
                      <a:pt x="1579" y="5803"/>
                    </a:cubicBezTo>
                    <a:cubicBezTo>
                      <a:pt x="1673" y="5826"/>
                      <a:pt x="1762" y="5837"/>
                      <a:pt x="1847" y="5837"/>
                    </a:cubicBezTo>
                    <a:cubicBezTo>
                      <a:pt x="3190" y="5837"/>
                      <a:pt x="3423" y="3127"/>
                      <a:pt x="2901" y="1963"/>
                    </a:cubicBezTo>
                    <a:cubicBezTo>
                      <a:pt x="2517" y="1195"/>
                      <a:pt x="1920" y="513"/>
                      <a:pt x="1195"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5"/>
              <p:cNvSpPr/>
              <p:nvPr/>
            </p:nvSpPr>
            <p:spPr>
              <a:xfrm>
                <a:off x="9274706" y="3031330"/>
                <a:ext cx="53439" cy="115213"/>
              </a:xfrm>
              <a:custGeom>
                <a:rect b="b" l="l" r="r" t="t"/>
                <a:pathLst>
                  <a:path extrusionOk="0" h="7175" w="3328">
                    <a:moveTo>
                      <a:pt x="2456" y="0"/>
                    </a:moveTo>
                    <a:cubicBezTo>
                      <a:pt x="2434" y="0"/>
                      <a:pt x="2411" y="3"/>
                      <a:pt x="2389" y="7"/>
                    </a:cubicBezTo>
                    <a:lnTo>
                      <a:pt x="726" y="135"/>
                    </a:lnTo>
                    <a:cubicBezTo>
                      <a:pt x="512" y="135"/>
                      <a:pt x="342" y="306"/>
                      <a:pt x="342" y="519"/>
                    </a:cubicBezTo>
                    <a:cubicBezTo>
                      <a:pt x="171" y="3207"/>
                      <a:pt x="0" y="5937"/>
                      <a:pt x="214" y="7174"/>
                    </a:cubicBezTo>
                    <a:lnTo>
                      <a:pt x="3115" y="7174"/>
                    </a:lnTo>
                    <a:cubicBezTo>
                      <a:pt x="3328" y="5852"/>
                      <a:pt x="2944" y="3036"/>
                      <a:pt x="2859" y="391"/>
                    </a:cubicBezTo>
                    <a:cubicBezTo>
                      <a:pt x="2859" y="161"/>
                      <a:pt x="2653" y="0"/>
                      <a:pt x="2456"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5"/>
              <p:cNvSpPr/>
              <p:nvPr/>
            </p:nvSpPr>
            <p:spPr>
              <a:xfrm>
                <a:off x="9209625" y="3132139"/>
                <a:ext cx="185657" cy="54804"/>
              </a:xfrm>
              <a:custGeom>
                <a:rect b="b" l="l" r="r" t="t"/>
                <a:pathLst>
                  <a:path extrusionOk="0" h="3413" w="11562">
                    <a:moveTo>
                      <a:pt x="5760" y="0"/>
                    </a:moveTo>
                    <a:cubicBezTo>
                      <a:pt x="3669" y="0"/>
                      <a:pt x="1" y="1067"/>
                      <a:pt x="1" y="1920"/>
                    </a:cubicBezTo>
                    <a:cubicBezTo>
                      <a:pt x="1" y="2730"/>
                      <a:pt x="2560" y="3413"/>
                      <a:pt x="5760" y="3413"/>
                    </a:cubicBezTo>
                    <a:cubicBezTo>
                      <a:pt x="8959" y="3413"/>
                      <a:pt x="11562" y="2730"/>
                      <a:pt x="11562" y="1920"/>
                    </a:cubicBezTo>
                    <a:cubicBezTo>
                      <a:pt x="11562" y="1067"/>
                      <a:pt x="7893" y="0"/>
                      <a:pt x="5760" y="0"/>
                    </a:cubicBezTo>
                    <a:close/>
                  </a:path>
                </a:pathLst>
              </a:custGeom>
              <a:solidFill>
                <a:srgbClr val="D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a:off x="9193872" y="2882091"/>
                <a:ext cx="15078" cy="289790"/>
              </a:xfrm>
              <a:custGeom>
                <a:rect b="b" l="l" r="r" t="t"/>
                <a:pathLst>
                  <a:path extrusionOk="0" h="18047" w="939">
                    <a:moveTo>
                      <a:pt x="0" y="1"/>
                    </a:moveTo>
                    <a:lnTo>
                      <a:pt x="0"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5"/>
              <p:cNvSpPr/>
              <p:nvPr/>
            </p:nvSpPr>
            <p:spPr>
              <a:xfrm>
                <a:off x="9392520" y="2882091"/>
                <a:ext cx="15094" cy="289790"/>
              </a:xfrm>
              <a:custGeom>
                <a:rect b="b" l="l" r="r" t="t"/>
                <a:pathLst>
                  <a:path extrusionOk="0" h="18047" w="940">
                    <a:moveTo>
                      <a:pt x="1" y="1"/>
                    </a:moveTo>
                    <a:lnTo>
                      <a:pt x="1" y="18046"/>
                    </a:lnTo>
                    <a:lnTo>
                      <a:pt x="940" y="18046"/>
                    </a:lnTo>
                    <a:lnTo>
                      <a:pt x="940"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5"/>
              <p:cNvSpPr/>
              <p:nvPr/>
            </p:nvSpPr>
            <p:spPr>
              <a:xfrm>
                <a:off x="9338406" y="2882091"/>
                <a:ext cx="15094" cy="289790"/>
              </a:xfrm>
              <a:custGeom>
                <a:rect b="b" l="l" r="r" t="t"/>
                <a:pathLst>
                  <a:path extrusionOk="0" h="18047" w="940">
                    <a:moveTo>
                      <a:pt x="1" y="1"/>
                    </a:moveTo>
                    <a:lnTo>
                      <a:pt x="1"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5"/>
              <p:cNvSpPr/>
              <p:nvPr/>
            </p:nvSpPr>
            <p:spPr>
              <a:xfrm>
                <a:off x="9182231" y="2880726"/>
                <a:ext cx="237025" cy="17824"/>
              </a:xfrm>
              <a:custGeom>
                <a:rect b="b" l="l" r="r" t="t"/>
                <a:pathLst>
                  <a:path extrusionOk="0" h="1110" w="14761">
                    <a:moveTo>
                      <a:pt x="0" y="1"/>
                    </a:moveTo>
                    <a:lnTo>
                      <a:pt x="0" y="299"/>
                    </a:lnTo>
                    <a:cubicBezTo>
                      <a:pt x="0" y="768"/>
                      <a:pt x="384" y="1110"/>
                      <a:pt x="811" y="1110"/>
                    </a:cubicBezTo>
                    <a:lnTo>
                      <a:pt x="13993" y="1110"/>
                    </a:lnTo>
                    <a:cubicBezTo>
                      <a:pt x="14419" y="1110"/>
                      <a:pt x="14761" y="768"/>
                      <a:pt x="14761" y="299"/>
                    </a:cubicBezTo>
                    <a:lnTo>
                      <a:pt x="14761"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5"/>
              <p:cNvSpPr/>
              <p:nvPr/>
            </p:nvSpPr>
            <p:spPr>
              <a:xfrm>
                <a:off x="9182231" y="3152676"/>
                <a:ext cx="237025" cy="30172"/>
              </a:xfrm>
              <a:custGeom>
                <a:rect b="b" l="l" r="r" t="t"/>
                <a:pathLst>
                  <a:path extrusionOk="0" h="1879" w="14761">
                    <a:moveTo>
                      <a:pt x="1024" y="1"/>
                    </a:moveTo>
                    <a:cubicBezTo>
                      <a:pt x="469" y="1"/>
                      <a:pt x="0" y="470"/>
                      <a:pt x="0" y="1025"/>
                    </a:cubicBezTo>
                    <a:lnTo>
                      <a:pt x="0" y="1878"/>
                    </a:lnTo>
                    <a:lnTo>
                      <a:pt x="14761" y="1878"/>
                    </a:lnTo>
                    <a:lnTo>
                      <a:pt x="14761" y="1025"/>
                    </a:lnTo>
                    <a:cubicBezTo>
                      <a:pt x="14761" y="470"/>
                      <a:pt x="14334" y="1"/>
                      <a:pt x="13737" y="1"/>
                    </a:cubicBez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5"/>
              <p:cNvSpPr/>
              <p:nvPr/>
            </p:nvSpPr>
            <p:spPr>
              <a:xfrm>
                <a:off x="9180175" y="2803313"/>
                <a:ext cx="254158" cy="68533"/>
              </a:xfrm>
              <a:custGeom>
                <a:rect b="b" l="l" r="r" t="t"/>
                <a:pathLst>
                  <a:path extrusionOk="0" h="4268" w="15828">
                    <a:moveTo>
                      <a:pt x="7892" y="1"/>
                    </a:moveTo>
                    <a:cubicBezTo>
                      <a:pt x="3882" y="1"/>
                      <a:pt x="555" y="1835"/>
                      <a:pt x="0" y="4267"/>
                    </a:cubicBezTo>
                    <a:lnTo>
                      <a:pt x="15827" y="4267"/>
                    </a:lnTo>
                    <a:cubicBezTo>
                      <a:pt x="15230" y="1835"/>
                      <a:pt x="11902" y="1"/>
                      <a:pt x="7892"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5"/>
              <p:cNvSpPr/>
              <p:nvPr/>
            </p:nvSpPr>
            <p:spPr>
              <a:xfrm>
                <a:off x="9296624" y="2771118"/>
                <a:ext cx="20570" cy="35648"/>
              </a:xfrm>
              <a:custGeom>
                <a:rect b="b" l="l" r="r" t="t"/>
                <a:pathLst>
                  <a:path extrusionOk="0" h="2220" w="1281">
                    <a:moveTo>
                      <a:pt x="640" y="1"/>
                    </a:moveTo>
                    <a:cubicBezTo>
                      <a:pt x="320" y="1"/>
                      <a:pt x="0" y="257"/>
                      <a:pt x="0" y="769"/>
                    </a:cubicBezTo>
                    <a:lnTo>
                      <a:pt x="0" y="2219"/>
                    </a:lnTo>
                    <a:lnTo>
                      <a:pt x="1280" y="2219"/>
                    </a:lnTo>
                    <a:lnTo>
                      <a:pt x="1280" y="769"/>
                    </a:lnTo>
                    <a:cubicBezTo>
                      <a:pt x="1280" y="257"/>
                      <a:pt x="960" y="1"/>
                      <a:pt x="640"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5"/>
              <p:cNvSpPr/>
              <p:nvPr/>
            </p:nvSpPr>
            <p:spPr>
              <a:xfrm>
                <a:off x="9141124" y="2856062"/>
                <a:ext cx="319239" cy="28791"/>
              </a:xfrm>
              <a:custGeom>
                <a:rect b="b" l="l" r="r" t="t"/>
                <a:pathLst>
                  <a:path extrusionOk="0" h="1793" w="19881">
                    <a:moveTo>
                      <a:pt x="1707" y="1"/>
                    </a:moveTo>
                    <a:cubicBezTo>
                      <a:pt x="1" y="1"/>
                      <a:pt x="1" y="1793"/>
                      <a:pt x="1707" y="1793"/>
                    </a:cubicBezTo>
                    <a:lnTo>
                      <a:pt x="18217" y="1793"/>
                    </a:lnTo>
                    <a:cubicBezTo>
                      <a:pt x="19880" y="1793"/>
                      <a:pt x="19880" y="1"/>
                      <a:pt x="18217"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5"/>
              <p:cNvSpPr/>
              <p:nvPr/>
            </p:nvSpPr>
            <p:spPr>
              <a:xfrm>
                <a:off x="9152091" y="3174611"/>
                <a:ext cx="301415" cy="30156"/>
              </a:xfrm>
              <a:custGeom>
                <a:rect b="b" l="l" r="r" t="t"/>
                <a:pathLst>
                  <a:path extrusionOk="0" h="1878" w="18771">
                    <a:moveTo>
                      <a:pt x="1024" y="0"/>
                    </a:moveTo>
                    <a:cubicBezTo>
                      <a:pt x="0" y="0"/>
                      <a:pt x="0" y="1877"/>
                      <a:pt x="1024" y="1877"/>
                    </a:cubicBezTo>
                    <a:lnTo>
                      <a:pt x="17534" y="1877"/>
                    </a:lnTo>
                    <a:cubicBezTo>
                      <a:pt x="18771" y="1877"/>
                      <a:pt x="18771" y="0"/>
                      <a:pt x="17534" y="0"/>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5"/>
              <p:cNvSpPr/>
              <p:nvPr/>
            </p:nvSpPr>
            <p:spPr>
              <a:xfrm>
                <a:off x="9215101" y="2803281"/>
                <a:ext cx="197989" cy="42584"/>
              </a:xfrm>
              <a:custGeom>
                <a:rect b="b" l="l" r="r" t="t"/>
                <a:pathLst>
                  <a:path extrusionOk="0" h="2652" w="12330">
                    <a:moveTo>
                      <a:pt x="5486" y="0"/>
                    </a:moveTo>
                    <a:cubicBezTo>
                      <a:pt x="3561" y="0"/>
                      <a:pt x="1683" y="512"/>
                      <a:pt x="1" y="1496"/>
                    </a:cubicBezTo>
                    <a:cubicBezTo>
                      <a:pt x="2270" y="2266"/>
                      <a:pt x="4655" y="2651"/>
                      <a:pt x="7010" y="2651"/>
                    </a:cubicBezTo>
                    <a:cubicBezTo>
                      <a:pt x="7134" y="2651"/>
                      <a:pt x="7257" y="2650"/>
                      <a:pt x="7381" y="2648"/>
                    </a:cubicBezTo>
                    <a:cubicBezTo>
                      <a:pt x="9045" y="2648"/>
                      <a:pt x="10709" y="2477"/>
                      <a:pt x="12330" y="2179"/>
                    </a:cubicBezTo>
                    <a:cubicBezTo>
                      <a:pt x="10879" y="856"/>
                      <a:pt x="8490" y="3"/>
                      <a:pt x="5717" y="3"/>
                    </a:cubicBezTo>
                    <a:cubicBezTo>
                      <a:pt x="5640" y="1"/>
                      <a:pt x="5563" y="0"/>
                      <a:pt x="5486" y="0"/>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5"/>
              <p:cNvSpPr/>
              <p:nvPr/>
            </p:nvSpPr>
            <p:spPr>
              <a:xfrm>
                <a:off x="9150710" y="2856062"/>
                <a:ext cx="300741" cy="14516"/>
              </a:xfrm>
              <a:custGeom>
                <a:rect b="b" l="l" r="r" t="t"/>
                <a:pathLst>
                  <a:path extrusionOk="0" h="904" w="18729">
                    <a:moveTo>
                      <a:pt x="1110" y="1"/>
                    </a:moveTo>
                    <a:cubicBezTo>
                      <a:pt x="683" y="1"/>
                      <a:pt x="257" y="129"/>
                      <a:pt x="1" y="470"/>
                    </a:cubicBezTo>
                    <a:cubicBezTo>
                      <a:pt x="231" y="738"/>
                      <a:pt x="598" y="903"/>
                      <a:pt x="979" y="903"/>
                    </a:cubicBezTo>
                    <a:cubicBezTo>
                      <a:pt x="1023" y="903"/>
                      <a:pt x="1066" y="901"/>
                      <a:pt x="1110" y="897"/>
                    </a:cubicBezTo>
                    <a:lnTo>
                      <a:pt x="17620" y="897"/>
                    </a:lnTo>
                    <a:cubicBezTo>
                      <a:pt x="17659" y="901"/>
                      <a:pt x="17698" y="903"/>
                      <a:pt x="17738" y="903"/>
                    </a:cubicBezTo>
                    <a:cubicBezTo>
                      <a:pt x="18089" y="903"/>
                      <a:pt x="18461" y="738"/>
                      <a:pt x="18729" y="470"/>
                    </a:cubicBezTo>
                    <a:cubicBezTo>
                      <a:pt x="18430" y="129"/>
                      <a:pt x="18004" y="1"/>
                      <a:pt x="17620"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5"/>
              <p:cNvSpPr/>
              <p:nvPr/>
            </p:nvSpPr>
            <p:spPr>
              <a:xfrm>
                <a:off x="9158257" y="3174498"/>
                <a:ext cx="289083" cy="13826"/>
              </a:xfrm>
              <a:custGeom>
                <a:rect b="b" l="l" r="r" t="t"/>
                <a:pathLst>
                  <a:path extrusionOk="0" h="861" w="18003">
                    <a:moveTo>
                      <a:pt x="17253" y="1"/>
                    </a:moveTo>
                    <a:cubicBezTo>
                      <a:pt x="17219" y="1"/>
                      <a:pt x="17184" y="3"/>
                      <a:pt x="17150" y="7"/>
                    </a:cubicBezTo>
                    <a:lnTo>
                      <a:pt x="640" y="7"/>
                    </a:lnTo>
                    <a:cubicBezTo>
                      <a:pt x="341" y="7"/>
                      <a:pt x="85" y="178"/>
                      <a:pt x="0" y="434"/>
                    </a:cubicBezTo>
                    <a:cubicBezTo>
                      <a:pt x="85" y="690"/>
                      <a:pt x="341" y="860"/>
                      <a:pt x="640" y="860"/>
                    </a:cubicBezTo>
                    <a:lnTo>
                      <a:pt x="17150" y="860"/>
                    </a:lnTo>
                    <a:cubicBezTo>
                      <a:pt x="17491" y="860"/>
                      <a:pt x="17790" y="690"/>
                      <a:pt x="18003" y="434"/>
                    </a:cubicBezTo>
                    <a:cubicBezTo>
                      <a:pt x="17811" y="166"/>
                      <a:pt x="17551" y="1"/>
                      <a:pt x="17253"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5"/>
              <p:cNvSpPr/>
              <p:nvPr/>
            </p:nvSpPr>
            <p:spPr>
              <a:xfrm>
                <a:off x="9187016" y="3174611"/>
                <a:ext cx="79485" cy="13713"/>
              </a:xfrm>
              <a:custGeom>
                <a:rect b="b" l="l" r="r" t="t"/>
                <a:pathLst>
                  <a:path extrusionOk="0" h="854" w="4950">
                    <a:moveTo>
                      <a:pt x="214" y="0"/>
                    </a:moveTo>
                    <a:cubicBezTo>
                      <a:pt x="129" y="0"/>
                      <a:pt x="86" y="171"/>
                      <a:pt x="43" y="427"/>
                    </a:cubicBezTo>
                    <a:cubicBezTo>
                      <a:pt x="1" y="640"/>
                      <a:pt x="129" y="853"/>
                      <a:pt x="214" y="853"/>
                    </a:cubicBezTo>
                    <a:lnTo>
                      <a:pt x="4693" y="853"/>
                    </a:lnTo>
                    <a:cubicBezTo>
                      <a:pt x="4821" y="853"/>
                      <a:pt x="4907" y="640"/>
                      <a:pt x="4949" y="427"/>
                    </a:cubicBezTo>
                    <a:cubicBezTo>
                      <a:pt x="4907" y="171"/>
                      <a:pt x="4821" y="0"/>
                      <a:pt x="4693"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5"/>
              <p:cNvSpPr/>
              <p:nvPr/>
            </p:nvSpPr>
            <p:spPr>
              <a:xfrm>
                <a:off x="9277436" y="3031426"/>
                <a:ext cx="40433" cy="80175"/>
              </a:xfrm>
              <a:custGeom>
                <a:rect b="b" l="l" r="r" t="t"/>
                <a:pathLst>
                  <a:path extrusionOk="0" h="4993" w="2518">
                    <a:moveTo>
                      <a:pt x="2219" y="1"/>
                    </a:moveTo>
                    <a:lnTo>
                      <a:pt x="598" y="172"/>
                    </a:lnTo>
                    <a:cubicBezTo>
                      <a:pt x="385" y="172"/>
                      <a:pt x="214" y="342"/>
                      <a:pt x="172" y="556"/>
                    </a:cubicBezTo>
                    <a:cubicBezTo>
                      <a:pt x="129" y="1665"/>
                      <a:pt x="44" y="2817"/>
                      <a:pt x="1" y="3840"/>
                    </a:cubicBezTo>
                    <a:cubicBezTo>
                      <a:pt x="257" y="4523"/>
                      <a:pt x="641" y="4992"/>
                      <a:pt x="1068" y="4992"/>
                    </a:cubicBezTo>
                    <a:cubicBezTo>
                      <a:pt x="1835" y="4992"/>
                      <a:pt x="2518" y="3371"/>
                      <a:pt x="2518" y="1323"/>
                    </a:cubicBezTo>
                    <a:cubicBezTo>
                      <a:pt x="2518" y="897"/>
                      <a:pt x="2475" y="428"/>
                      <a:pt x="2390" y="1"/>
                    </a:cubicBezTo>
                    <a:close/>
                  </a:path>
                </a:pathLst>
              </a:custGeom>
              <a:solidFill>
                <a:srgbClr val="F7D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5"/>
              <p:cNvSpPr/>
              <p:nvPr/>
            </p:nvSpPr>
            <p:spPr>
              <a:xfrm>
                <a:off x="9277436" y="2974582"/>
                <a:ext cx="40433" cy="47900"/>
              </a:xfrm>
              <a:custGeom>
                <a:rect b="b" l="l" r="r" t="t"/>
                <a:pathLst>
                  <a:path extrusionOk="0" h="2983" w="2518">
                    <a:moveTo>
                      <a:pt x="1409" y="0"/>
                    </a:moveTo>
                    <a:cubicBezTo>
                      <a:pt x="684" y="0"/>
                      <a:pt x="86" y="1024"/>
                      <a:pt x="1" y="2346"/>
                    </a:cubicBezTo>
                    <a:cubicBezTo>
                      <a:pt x="214" y="2645"/>
                      <a:pt x="556" y="2858"/>
                      <a:pt x="940" y="2944"/>
                    </a:cubicBezTo>
                    <a:cubicBezTo>
                      <a:pt x="1039" y="2970"/>
                      <a:pt x="1134" y="2982"/>
                      <a:pt x="1223" y="2982"/>
                    </a:cubicBezTo>
                    <a:cubicBezTo>
                      <a:pt x="2013" y="2982"/>
                      <a:pt x="2403" y="2020"/>
                      <a:pt x="2518" y="1024"/>
                    </a:cubicBezTo>
                    <a:cubicBezTo>
                      <a:pt x="2219" y="384"/>
                      <a:pt x="1835" y="0"/>
                      <a:pt x="1409" y="0"/>
                    </a:cubicBezTo>
                    <a:close/>
                  </a:path>
                </a:pathLst>
              </a:custGeom>
              <a:solidFill>
                <a:srgbClr val="FFA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5"/>
              <p:cNvSpPr/>
              <p:nvPr/>
            </p:nvSpPr>
            <p:spPr>
              <a:xfrm>
                <a:off x="9284983" y="2993065"/>
                <a:ext cx="24680" cy="28582"/>
              </a:xfrm>
              <a:custGeom>
                <a:rect b="b" l="l" r="r" t="t"/>
                <a:pathLst>
                  <a:path extrusionOk="0" h="1780" w="1537">
                    <a:moveTo>
                      <a:pt x="853" y="1"/>
                    </a:moveTo>
                    <a:cubicBezTo>
                      <a:pt x="427" y="1"/>
                      <a:pt x="86" y="598"/>
                      <a:pt x="0" y="1409"/>
                    </a:cubicBezTo>
                    <a:cubicBezTo>
                      <a:pt x="171" y="1579"/>
                      <a:pt x="384" y="1707"/>
                      <a:pt x="598" y="1750"/>
                    </a:cubicBezTo>
                    <a:cubicBezTo>
                      <a:pt x="667" y="1770"/>
                      <a:pt x="732" y="1779"/>
                      <a:pt x="793" y="1779"/>
                    </a:cubicBezTo>
                    <a:cubicBezTo>
                      <a:pt x="1252" y="1779"/>
                      <a:pt x="1461" y="1239"/>
                      <a:pt x="1536" y="598"/>
                    </a:cubicBezTo>
                    <a:cubicBezTo>
                      <a:pt x="1365" y="214"/>
                      <a:pt x="1152" y="1"/>
                      <a:pt x="853"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5"/>
              <p:cNvSpPr/>
              <p:nvPr/>
            </p:nvSpPr>
            <p:spPr>
              <a:xfrm>
                <a:off x="9278817" y="3075279"/>
                <a:ext cx="26736" cy="19189"/>
              </a:xfrm>
              <a:custGeom>
                <a:rect b="b" l="l" r="r" t="t"/>
                <a:pathLst>
                  <a:path extrusionOk="0" h="1195" w="1665">
                    <a:moveTo>
                      <a:pt x="0" y="0"/>
                    </a:moveTo>
                    <a:lnTo>
                      <a:pt x="0" y="0"/>
                    </a:lnTo>
                    <a:cubicBezTo>
                      <a:pt x="86" y="683"/>
                      <a:pt x="427" y="1195"/>
                      <a:pt x="854" y="1195"/>
                    </a:cubicBezTo>
                    <a:cubicBezTo>
                      <a:pt x="1237" y="1195"/>
                      <a:pt x="1579" y="726"/>
                      <a:pt x="1664" y="128"/>
                    </a:cubicBezTo>
                    <a:lnTo>
                      <a:pt x="1664" y="128"/>
                    </a:lnTo>
                    <a:cubicBezTo>
                      <a:pt x="1493" y="384"/>
                      <a:pt x="1195" y="555"/>
                      <a:pt x="854" y="555"/>
                    </a:cubicBezTo>
                    <a:cubicBezTo>
                      <a:pt x="512" y="512"/>
                      <a:pt x="171" y="342"/>
                      <a:pt x="0"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5"/>
              <p:cNvSpPr/>
              <p:nvPr/>
            </p:nvSpPr>
            <p:spPr>
              <a:xfrm>
                <a:off x="9293879" y="3036918"/>
                <a:ext cx="26045" cy="20586"/>
              </a:xfrm>
              <a:custGeom>
                <a:rect b="b" l="l" r="r" t="t"/>
                <a:pathLst>
                  <a:path extrusionOk="0" h="1282" w="1622">
                    <a:moveTo>
                      <a:pt x="1579" y="0"/>
                    </a:moveTo>
                    <a:lnTo>
                      <a:pt x="1579" y="0"/>
                    </a:lnTo>
                    <a:cubicBezTo>
                      <a:pt x="1451" y="299"/>
                      <a:pt x="1195" y="555"/>
                      <a:pt x="897" y="726"/>
                    </a:cubicBezTo>
                    <a:cubicBezTo>
                      <a:pt x="802" y="753"/>
                      <a:pt x="699" y="767"/>
                      <a:pt x="596" y="767"/>
                    </a:cubicBezTo>
                    <a:cubicBezTo>
                      <a:pt x="372" y="767"/>
                      <a:pt x="147" y="701"/>
                      <a:pt x="1" y="555"/>
                    </a:cubicBezTo>
                    <a:lnTo>
                      <a:pt x="1" y="555"/>
                    </a:lnTo>
                    <a:cubicBezTo>
                      <a:pt x="141" y="976"/>
                      <a:pt x="455" y="1282"/>
                      <a:pt x="776" y="1282"/>
                    </a:cubicBezTo>
                    <a:cubicBezTo>
                      <a:pt x="845" y="1282"/>
                      <a:pt x="914" y="1268"/>
                      <a:pt x="982" y="1237"/>
                    </a:cubicBezTo>
                    <a:cubicBezTo>
                      <a:pt x="1409" y="981"/>
                      <a:pt x="1622" y="512"/>
                      <a:pt x="1579"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5"/>
              <p:cNvSpPr/>
              <p:nvPr/>
            </p:nvSpPr>
            <p:spPr>
              <a:xfrm>
                <a:off x="9208934" y="2856062"/>
                <a:ext cx="85651" cy="14404"/>
              </a:xfrm>
              <a:custGeom>
                <a:rect b="b" l="l" r="r" t="t"/>
                <a:pathLst>
                  <a:path extrusionOk="0" h="897" w="5334">
                    <a:moveTo>
                      <a:pt x="300" y="1"/>
                    </a:moveTo>
                    <a:cubicBezTo>
                      <a:pt x="129" y="1"/>
                      <a:pt x="44" y="214"/>
                      <a:pt x="1" y="470"/>
                    </a:cubicBezTo>
                    <a:cubicBezTo>
                      <a:pt x="44" y="726"/>
                      <a:pt x="129" y="897"/>
                      <a:pt x="300" y="897"/>
                    </a:cubicBezTo>
                    <a:lnTo>
                      <a:pt x="5035" y="897"/>
                    </a:lnTo>
                    <a:cubicBezTo>
                      <a:pt x="5163" y="897"/>
                      <a:pt x="5291" y="726"/>
                      <a:pt x="5334" y="470"/>
                    </a:cubicBezTo>
                    <a:cubicBezTo>
                      <a:pt x="5291" y="214"/>
                      <a:pt x="5163" y="1"/>
                      <a:pt x="503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5"/>
              <p:cNvSpPr/>
              <p:nvPr/>
            </p:nvSpPr>
            <p:spPr>
              <a:xfrm>
                <a:off x="9312377" y="2856062"/>
                <a:ext cx="52765" cy="14404"/>
              </a:xfrm>
              <a:custGeom>
                <a:rect b="b" l="l" r="r" t="t"/>
                <a:pathLst>
                  <a:path extrusionOk="0" h="897" w="3286">
                    <a:moveTo>
                      <a:pt x="214" y="1"/>
                    </a:moveTo>
                    <a:cubicBezTo>
                      <a:pt x="129" y="1"/>
                      <a:pt x="86" y="214"/>
                      <a:pt x="43" y="470"/>
                    </a:cubicBezTo>
                    <a:cubicBezTo>
                      <a:pt x="1" y="726"/>
                      <a:pt x="129" y="897"/>
                      <a:pt x="214" y="897"/>
                    </a:cubicBezTo>
                    <a:lnTo>
                      <a:pt x="3072" y="897"/>
                    </a:lnTo>
                    <a:cubicBezTo>
                      <a:pt x="3158" y="897"/>
                      <a:pt x="3243" y="726"/>
                      <a:pt x="3243" y="470"/>
                    </a:cubicBezTo>
                    <a:cubicBezTo>
                      <a:pt x="3286" y="214"/>
                      <a:pt x="3158" y="1"/>
                      <a:pt x="3072"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5"/>
              <p:cNvSpPr/>
              <p:nvPr/>
            </p:nvSpPr>
            <p:spPr>
              <a:xfrm>
                <a:off x="9339097" y="2819499"/>
                <a:ext cx="47289" cy="17422"/>
              </a:xfrm>
              <a:custGeom>
                <a:rect b="b" l="l" r="r" t="t"/>
                <a:pathLst>
                  <a:path extrusionOk="0" h="1085" w="2945">
                    <a:moveTo>
                      <a:pt x="845" y="1"/>
                    </a:moveTo>
                    <a:cubicBezTo>
                      <a:pt x="387" y="1"/>
                      <a:pt x="73" y="96"/>
                      <a:pt x="43" y="273"/>
                    </a:cubicBezTo>
                    <a:cubicBezTo>
                      <a:pt x="0" y="529"/>
                      <a:pt x="555" y="870"/>
                      <a:pt x="1366" y="998"/>
                    </a:cubicBezTo>
                    <a:cubicBezTo>
                      <a:pt x="1644" y="1057"/>
                      <a:pt x="1907" y="1085"/>
                      <a:pt x="2134" y="1085"/>
                    </a:cubicBezTo>
                    <a:cubicBezTo>
                      <a:pt x="2569" y="1085"/>
                      <a:pt x="2873" y="981"/>
                      <a:pt x="2901" y="785"/>
                    </a:cubicBezTo>
                    <a:cubicBezTo>
                      <a:pt x="2944" y="529"/>
                      <a:pt x="2347" y="230"/>
                      <a:pt x="1536" y="59"/>
                    </a:cubicBezTo>
                    <a:cubicBezTo>
                      <a:pt x="1285" y="20"/>
                      <a:pt x="1051" y="1"/>
                      <a:pt x="84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5"/>
              <p:cNvSpPr/>
              <p:nvPr/>
            </p:nvSpPr>
            <p:spPr>
              <a:xfrm>
                <a:off x="9306901" y="2808805"/>
                <a:ext cx="30846" cy="10293"/>
              </a:xfrm>
              <a:custGeom>
                <a:rect b="b" l="l" r="r" t="t"/>
                <a:pathLst>
                  <a:path extrusionOk="0" h="641" w="1921">
                    <a:moveTo>
                      <a:pt x="939" y="0"/>
                    </a:moveTo>
                    <a:cubicBezTo>
                      <a:pt x="384" y="0"/>
                      <a:pt x="0" y="171"/>
                      <a:pt x="0" y="342"/>
                    </a:cubicBezTo>
                    <a:cubicBezTo>
                      <a:pt x="0" y="512"/>
                      <a:pt x="427" y="640"/>
                      <a:pt x="939" y="640"/>
                    </a:cubicBezTo>
                    <a:cubicBezTo>
                      <a:pt x="1494" y="640"/>
                      <a:pt x="1920" y="469"/>
                      <a:pt x="1920" y="299"/>
                    </a:cubicBezTo>
                    <a:cubicBezTo>
                      <a:pt x="1920" y="128"/>
                      <a:pt x="1451" y="0"/>
                      <a:pt x="939"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61" name="Google Shape;1261;p35"/>
          <p:cNvGrpSpPr/>
          <p:nvPr/>
        </p:nvGrpSpPr>
        <p:grpSpPr>
          <a:xfrm flipH="1" rot="1321491">
            <a:off x="8028423" y="3186133"/>
            <a:ext cx="714934" cy="378491"/>
            <a:chOff x="-1074225" y="4512538"/>
            <a:chExt cx="714950" cy="378500"/>
          </a:xfrm>
        </p:grpSpPr>
        <p:sp>
          <p:nvSpPr>
            <p:cNvPr id="1262" name="Google Shape;1262;p35"/>
            <p:cNvSpPr/>
            <p:nvPr/>
          </p:nvSpPr>
          <p:spPr>
            <a:xfrm>
              <a:off x="-962825" y="4548088"/>
              <a:ext cx="188375" cy="120175"/>
            </a:xfrm>
            <a:custGeom>
              <a:rect b="b" l="l" r="r" t="t"/>
              <a:pathLst>
                <a:path extrusionOk="0" h="4807" w="7535">
                  <a:moveTo>
                    <a:pt x="2269" y="0"/>
                  </a:moveTo>
                  <a:lnTo>
                    <a:pt x="0" y="2619"/>
                  </a:lnTo>
                  <a:lnTo>
                    <a:pt x="7534" y="4807"/>
                  </a:lnTo>
                  <a:lnTo>
                    <a:pt x="2269" y="0"/>
                  </a:ln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5"/>
            <p:cNvSpPr/>
            <p:nvPr/>
          </p:nvSpPr>
          <p:spPr>
            <a:xfrm>
              <a:off x="-1064100" y="4512538"/>
              <a:ext cx="642725" cy="266450"/>
            </a:xfrm>
            <a:custGeom>
              <a:rect b="b" l="l" r="r" t="t"/>
              <a:pathLst>
                <a:path extrusionOk="0" h="10658" w="25709">
                  <a:moveTo>
                    <a:pt x="15471" y="1"/>
                  </a:moveTo>
                  <a:cubicBezTo>
                    <a:pt x="14774" y="1"/>
                    <a:pt x="14066" y="74"/>
                    <a:pt x="13395" y="261"/>
                  </a:cubicBezTo>
                  <a:cubicBezTo>
                    <a:pt x="10532" y="1044"/>
                    <a:pt x="8696" y="3582"/>
                    <a:pt x="8696" y="3582"/>
                  </a:cubicBezTo>
                  <a:lnTo>
                    <a:pt x="8075" y="3636"/>
                  </a:lnTo>
                  <a:cubicBezTo>
                    <a:pt x="8075" y="3636"/>
                    <a:pt x="6914" y="1152"/>
                    <a:pt x="5375" y="1098"/>
                  </a:cubicBezTo>
                  <a:cubicBezTo>
                    <a:pt x="5293" y="1094"/>
                    <a:pt x="5208" y="1091"/>
                    <a:pt x="5120" y="1091"/>
                  </a:cubicBezTo>
                  <a:cubicBezTo>
                    <a:pt x="4135" y="1091"/>
                    <a:pt x="2728" y="1465"/>
                    <a:pt x="1" y="4365"/>
                  </a:cubicBezTo>
                  <a:lnTo>
                    <a:pt x="10640" y="10657"/>
                  </a:lnTo>
                  <a:lnTo>
                    <a:pt x="25708" y="9172"/>
                  </a:lnTo>
                  <a:lnTo>
                    <a:pt x="20388" y="963"/>
                  </a:lnTo>
                  <a:cubicBezTo>
                    <a:pt x="20388" y="963"/>
                    <a:pt x="18000" y="1"/>
                    <a:pt x="15471" y="1"/>
                  </a:cubicBez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5"/>
            <p:cNvSpPr/>
            <p:nvPr/>
          </p:nvSpPr>
          <p:spPr>
            <a:xfrm>
              <a:off x="-1053975" y="4564288"/>
              <a:ext cx="81050" cy="60775"/>
            </a:xfrm>
            <a:custGeom>
              <a:rect b="b" l="l" r="r" t="t"/>
              <a:pathLst>
                <a:path extrusionOk="0" h="2431" w="3242">
                  <a:moveTo>
                    <a:pt x="3241" y="0"/>
                  </a:moveTo>
                  <a:lnTo>
                    <a:pt x="3241" y="0"/>
                  </a:lnTo>
                  <a:cubicBezTo>
                    <a:pt x="3241" y="0"/>
                    <a:pt x="1000" y="1026"/>
                    <a:pt x="1" y="2295"/>
                  </a:cubicBezTo>
                  <a:lnTo>
                    <a:pt x="649" y="2430"/>
                  </a:lnTo>
                  <a:cubicBezTo>
                    <a:pt x="973" y="1377"/>
                    <a:pt x="3241" y="0"/>
                    <a:pt x="3241" y="0"/>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5"/>
            <p:cNvSpPr/>
            <p:nvPr/>
          </p:nvSpPr>
          <p:spPr>
            <a:xfrm>
              <a:off x="-997925" y="4570088"/>
              <a:ext cx="98575" cy="24600"/>
            </a:xfrm>
            <a:custGeom>
              <a:rect b="b" l="l" r="r" t="t"/>
              <a:pathLst>
                <a:path extrusionOk="0" h="984" w="3943">
                  <a:moveTo>
                    <a:pt x="2190" y="1"/>
                  </a:moveTo>
                  <a:cubicBezTo>
                    <a:pt x="1509" y="1"/>
                    <a:pt x="734" y="287"/>
                    <a:pt x="0" y="983"/>
                  </a:cubicBezTo>
                  <a:cubicBezTo>
                    <a:pt x="748" y="458"/>
                    <a:pt x="1433" y="227"/>
                    <a:pt x="2069" y="227"/>
                  </a:cubicBezTo>
                  <a:cubicBezTo>
                    <a:pt x="2741" y="227"/>
                    <a:pt x="3360" y="485"/>
                    <a:pt x="3943" y="929"/>
                  </a:cubicBezTo>
                  <a:cubicBezTo>
                    <a:pt x="3613" y="370"/>
                    <a:pt x="2962" y="1"/>
                    <a:pt x="2190"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5"/>
            <p:cNvSpPr/>
            <p:nvPr/>
          </p:nvSpPr>
          <p:spPr>
            <a:xfrm>
              <a:off x="-837950" y="4525788"/>
              <a:ext cx="162050" cy="93200"/>
            </a:xfrm>
            <a:custGeom>
              <a:rect b="b" l="l" r="r" t="t"/>
              <a:pathLst>
                <a:path extrusionOk="0" h="3728" w="6482">
                  <a:moveTo>
                    <a:pt x="6482" y="1"/>
                  </a:moveTo>
                  <a:lnTo>
                    <a:pt x="6482" y="1"/>
                  </a:lnTo>
                  <a:cubicBezTo>
                    <a:pt x="6481" y="1"/>
                    <a:pt x="1702" y="190"/>
                    <a:pt x="1" y="3727"/>
                  </a:cubicBezTo>
                  <a:lnTo>
                    <a:pt x="541" y="3727"/>
                  </a:lnTo>
                  <a:cubicBezTo>
                    <a:pt x="1891" y="1405"/>
                    <a:pt x="3997" y="433"/>
                    <a:pt x="6482"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5"/>
            <p:cNvSpPr/>
            <p:nvPr/>
          </p:nvSpPr>
          <p:spPr>
            <a:xfrm>
              <a:off x="-742750" y="4536413"/>
              <a:ext cx="151925" cy="23850"/>
            </a:xfrm>
            <a:custGeom>
              <a:rect b="b" l="l" r="r" t="t"/>
              <a:pathLst>
                <a:path extrusionOk="0" h="954" w="6077">
                  <a:moveTo>
                    <a:pt x="3227" y="1"/>
                  </a:moveTo>
                  <a:cubicBezTo>
                    <a:pt x="2104" y="1"/>
                    <a:pt x="979" y="320"/>
                    <a:pt x="0" y="953"/>
                  </a:cubicBezTo>
                  <a:cubicBezTo>
                    <a:pt x="987" y="460"/>
                    <a:pt x="2035" y="224"/>
                    <a:pt x="3133" y="224"/>
                  </a:cubicBezTo>
                  <a:cubicBezTo>
                    <a:pt x="4080" y="224"/>
                    <a:pt x="5064" y="400"/>
                    <a:pt x="6076" y="737"/>
                  </a:cubicBezTo>
                  <a:cubicBezTo>
                    <a:pt x="5194" y="245"/>
                    <a:pt x="4211" y="1"/>
                    <a:pt x="3227"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5"/>
            <p:cNvSpPr/>
            <p:nvPr/>
          </p:nvSpPr>
          <p:spPr>
            <a:xfrm>
              <a:off x="-877100" y="4605913"/>
              <a:ext cx="40525" cy="25475"/>
            </a:xfrm>
            <a:custGeom>
              <a:rect b="b" l="l" r="r" t="t"/>
              <a:pathLst>
                <a:path extrusionOk="0" h="1019" w="1621">
                  <a:moveTo>
                    <a:pt x="906" y="0"/>
                  </a:moveTo>
                  <a:cubicBezTo>
                    <a:pt x="597" y="0"/>
                    <a:pt x="303" y="178"/>
                    <a:pt x="136" y="441"/>
                  </a:cubicBezTo>
                  <a:cubicBezTo>
                    <a:pt x="1" y="738"/>
                    <a:pt x="217" y="981"/>
                    <a:pt x="595" y="1009"/>
                  </a:cubicBezTo>
                  <a:cubicBezTo>
                    <a:pt x="639" y="1015"/>
                    <a:pt x="684" y="1019"/>
                    <a:pt x="728" y="1019"/>
                  </a:cubicBezTo>
                  <a:cubicBezTo>
                    <a:pt x="1033" y="1019"/>
                    <a:pt x="1324" y="859"/>
                    <a:pt x="1513" y="576"/>
                  </a:cubicBezTo>
                  <a:cubicBezTo>
                    <a:pt x="1621" y="306"/>
                    <a:pt x="1432" y="36"/>
                    <a:pt x="1027" y="9"/>
                  </a:cubicBezTo>
                  <a:cubicBezTo>
                    <a:pt x="987" y="3"/>
                    <a:pt x="946" y="0"/>
                    <a:pt x="906" y="0"/>
                  </a:cubicBezTo>
                  <a:close/>
                </a:path>
              </a:pathLst>
            </a:custGeom>
            <a:solidFill>
              <a:srgbClr val="725D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5"/>
            <p:cNvSpPr/>
            <p:nvPr/>
          </p:nvSpPr>
          <p:spPr>
            <a:xfrm>
              <a:off x="-1074225" y="4544038"/>
              <a:ext cx="714950" cy="347000"/>
            </a:xfrm>
            <a:custGeom>
              <a:rect b="b" l="l" r="r" t="t"/>
              <a:pathLst>
                <a:path extrusionOk="0" h="13880" w="28598">
                  <a:moveTo>
                    <a:pt x="21604" y="0"/>
                  </a:moveTo>
                  <a:lnTo>
                    <a:pt x="9560" y="2781"/>
                  </a:lnTo>
                  <a:lnTo>
                    <a:pt x="8426" y="2916"/>
                  </a:lnTo>
                  <a:lnTo>
                    <a:pt x="136" y="2916"/>
                  </a:lnTo>
                  <a:lnTo>
                    <a:pt x="1" y="3321"/>
                  </a:lnTo>
                  <a:lnTo>
                    <a:pt x="8237" y="12746"/>
                  </a:lnTo>
                  <a:lnTo>
                    <a:pt x="16446" y="13880"/>
                  </a:lnTo>
                  <a:lnTo>
                    <a:pt x="20226" y="13880"/>
                  </a:lnTo>
                  <a:lnTo>
                    <a:pt x="28597" y="11558"/>
                  </a:lnTo>
                  <a:lnTo>
                    <a:pt x="216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5"/>
            <p:cNvSpPr/>
            <p:nvPr/>
          </p:nvSpPr>
          <p:spPr>
            <a:xfrm>
              <a:off x="-815650" y="4565638"/>
              <a:ext cx="407775" cy="318650"/>
            </a:xfrm>
            <a:custGeom>
              <a:rect b="b" l="l" r="r" t="t"/>
              <a:pathLst>
                <a:path extrusionOk="0" h="12746" w="16311">
                  <a:moveTo>
                    <a:pt x="10774" y="270"/>
                  </a:moveTo>
                  <a:lnTo>
                    <a:pt x="15959" y="9802"/>
                  </a:lnTo>
                  <a:lnTo>
                    <a:pt x="7507" y="12476"/>
                  </a:lnTo>
                  <a:lnTo>
                    <a:pt x="405" y="2782"/>
                  </a:lnTo>
                  <a:lnTo>
                    <a:pt x="10774" y="270"/>
                  </a:lnTo>
                  <a:close/>
                  <a:moveTo>
                    <a:pt x="10855" y="0"/>
                  </a:moveTo>
                  <a:lnTo>
                    <a:pt x="162" y="2620"/>
                  </a:lnTo>
                  <a:lnTo>
                    <a:pt x="0" y="2647"/>
                  </a:lnTo>
                  <a:lnTo>
                    <a:pt x="7345" y="12665"/>
                  </a:lnTo>
                  <a:lnTo>
                    <a:pt x="7399" y="12746"/>
                  </a:lnTo>
                  <a:lnTo>
                    <a:pt x="16310" y="9964"/>
                  </a:lnTo>
                  <a:lnTo>
                    <a:pt x="10855" y="0"/>
                  </a:ln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5"/>
            <p:cNvSpPr/>
            <p:nvPr/>
          </p:nvSpPr>
          <p:spPr>
            <a:xfrm>
              <a:off x="-1074225" y="4627063"/>
              <a:ext cx="411150" cy="263975"/>
            </a:xfrm>
            <a:custGeom>
              <a:rect b="b" l="l" r="r" t="t"/>
              <a:pathLst>
                <a:path extrusionOk="0" h="10559" w="16446">
                  <a:moveTo>
                    <a:pt x="1" y="0"/>
                  </a:moveTo>
                  <a:lnTo>
                    <a:pt x="8237" y="9425"/>
                  </a:lnTo>
                  <a:lnTo>
                    <a:pt x="16446" y="10559"/>
                  </a:lnTo>
                  <a:lnTo>
                    <a:pt x="16446" y="10559"/>
                  </a:lnTo>
                  <a:lnTo>
                    <a:pt x="8426" y="135"/>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5"/>
            <p:cNvSpPr/>
            <p:nvPr/>
          </p:nvSpPr>
          <p:spPr>
            <a:xfrm>
              <a:off x="-1049250" y="4639888"/>
              <a:ext cx="346350" cy="230900"/>
            </a:xfrm>
            <a:custGeom>
              <a:rect b="b" l="l" r="r" t="t"/>
              <a:pathLst>
                <a:path extrusionOk="0" h="9236" w="13854">
                  <a:moveTo>
                    <a:pt x="568" y="271"/>
                  </a:moveTo>
                  <a:lnTo>
                    <a:pt x="7049" y="649"/>
                  </a:lnTo>
                  <a:lnTo>
                    <a:pt x="13341" y="9020"/>
                  </a:lnTo>
                  <a:lnTo>
                    <a:pt x="13341" y="9020"/>
                  </a:lnTo>
                  <a:lnTo>
                    <a:pt x="7535" y="8237"/>
                  </a:lnTo>
                  <a:lnTo>
                    <a:pt x="568" y="271"/>
                  </a:lnTo>
                  <a:close/>
                  <a:moveTo>
                    <a:pt x="1" y="1"/>
                  </a:moveTo>
                  <a:lnTo>
                    <a:pt x="7292" y="8372"/>
                  </a:lnTo>
                  <a:lnTo>
                    <a:pt x="13854" y="9236"/>
                  </a:lnTo>
                  <a:lnTo>
                    <a:pt x="13854" y="9236"/>
                  </a:lnTo>
                  <a:lnTo>
                    <a:pt x="13827" y="9182"/>
                  </a:lnTo>
                  <a:lnTo>
                    <a:pt x="7211" y="406"/>
                  </a:lnTo>
                  <a:lnTo>
                    <a:pt x="7076" y="406"/>
                  </a:lnTo>
                  <a:lnTo>
                    <a:pt x="1" y="1"/>
                  </a:ln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35"/>
          <p:cNvGrpSpPr/>
          <p:nvPr/>
        </p:nvGrpSpPr>
        <p:grpSpPr>
          <a:xfrm flipH="1">
            <a:off x="310883" y="4091175"/>
            <a:ext cx="714950" cy="378500"/>
            <a:chOff x="-1074225" y="4512538"/>
            <a:chExt cx="714950" cy="378500"/>
          </a:xfrm>
        </p:grpSpPr>
        <p:sp>
          <p:nvSpPr>
            <p:cNvPr id="1274" name="Google Shape;1274;p35"/>
            <p:cNvSpPr/>
            <p:nvPr/>
          </p:nvSpPr>
          <p:spPr>
            <a:xfrm>
              <a:off x="-962825" y="4548088"/>
              <a:ext cx="188375" cy="120175"/>
            </a:xfrm>
            <a:custGeom>
              <a:rect b="b" l="l" r="r" t="t"/>
              <a:pathLst>
                <a:path extrusionOk="0" h="4807" w="7535">
                  <a:moveTo>
                    <a:pt x="2269" y="0"/>
                  </a:moveTo>
                  <a:lnTo>
                    <a:pt x="0" y="2619"/>
                  </a:lnTo>
                  <a:lnTo>
                    <a:pt x="7534" y="4807"/>
                  </a:lnTo>
                  <a:lnTo>
                    <a:pt x="2269" y="0"/>
                  </a:ln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5"/>
            <p:cNvSpPr/>
            <p:nvPr/>
          </p:nvSpPr>
          <p:spPr>
            <a:xfrm>
              <a:off x="-1064100" y="4512538"/>
              <a:ext cx="642725" cy="266450"/>
            </a:xfrm>
            <a:custGeom>
              <a:rect b="b" l="l" r="r" t="t"/>
              <a:pathLst>
                <a:path extrusionOk="0" h="10658" w="25709">
                  <a:moveTo>
                    <a:pt x="15471" y="1"/>
                  </a:moveTo>
                  <a:cubicBezTo>
                    <a:pt x="14774" y="1"/>
                    <a:pt x="14066" y="74"/>
                    <a:pt x="13395" y="261"/>
                  </a:cubicBezTo>
                  <a:cubicBezTo>
                    <a:pt x="10532" y="1044"/>
                    <a:pt x="8696" y="3582"/>
                    <a:pt x="8696" y="3582"/>
                  </a:cubicBezTo>
                  <a:lnTo>
                    <a:pt x="8075" y="3636"/>
                  </a:lnTo>
                  <a:cubicBezTo>
                    <a:pt x="8075" y="3636"/>
                    <a:pt x="6914" y="1152"/>
                    <a:pt x="5375" y="1098"/>
                  </a:cubicBezTo>
                  <a:cubicBezTo>
                    <a:pt x="5293" y="1094"/>
                    <a:pt x="5208" y="1091"/>
                    <a:pt x="5120" y="1091"/>
                  </a:cubicBezTo>
                  <a:cubicBezTo>
                    <a:pt x="4135" y="1091"/>
                    <a:pt x="2728" y="1465"/>
                    <a:pt x="1" y="4365"/>
                  </a:cubicBezTo>
                  <a:lnTo>
                    <a:pt x="10640" y="10657"/>
                  </a:lnTo>
                  <a:lnTo>
                    <a:pt x="25708" y="9172"/>
                  </a:lnTo>
                  <a:lnTo>
                    <a:pt x="20388" y="963"/>
                  </a:lnTo>
                  <a:cubicBezTo>
                    <a:pt x="20388" y="963"/>
                    <a:pt x="18000" y="1"/>
                    <a:pt x="15471" y="1"/>
                  </a:cubicBez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5"/>
            <p:cNvSpPr/>
            <p:nvPr/>
          </p:nvSpPr>
          <p:spPr>
            <a:xfrm>
              <a:off x="-1053975" y="4564288"/>
              <a:ext cx="81050" cy="60775"/>
            </a:xfrm>
            <a:custGeom>
              <a:rect b="b" l="l" r="r" t="t"/>
              <a:pathLst>
                <a:path extrusionOk="0" h="2431" w="3242">
                  <a:moveTo>
                    <a:pt x="3241" y="0"/>
                  </a:moveTo>
                  <a:lnTo>
                    <a:pt x="3241" y="0"/>
                  </a:lnTo>
                  <a:cubicBezTo>
                    <a:pt x="3241" y="0"/>
                    <a:pt x="1000" y="1026"/>
                    <a:pt x="1" y="2295"/>
                  </a:cubicBezTo>
                  <a:lnTo>
                    <a:pt x="649" y="2430"/>
                  </a:lnTo>
                  <a:cubicBezTo>
                    <a:pt x="973" y="1377"/>
                    <a:pt x="3241" y="0"/>
                    <a:pt x="3241" y="0"/>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5"/>
            <p:cNvSpPr/>
            <p:nvPr/>
          </p:nvSpPr>
          <p:spPr>
            <a:xfrm>
              <a:off x="-997925" y="4570088"/>
              <a:ext cx="98575" cy="24600"/>
            </a:xfrm>
            <a:custGeom>
              <a:rect b="b" l="l" r="r" t="t"/>
              <a:pathLst>
                <a:path extrusionOk="0" h="984" w="3943">
                  <a:moveTo>
                    <a:pt x="2190" y="1"/>
                  </a:moveTo>
                  <a:cubicBezTo>
                    <a:pt x="1509" y="1"/>
                    <a:pt x="734" y="287"/>
                    <a:pt x="0" y="983"/>
                  </a:cubicBezTo>
                  <a:cubicBezTo>
                    <a:pt x="748" y="458"/>
                    <a:pt x="1433" y="227"/>
                    <a:pt x="2069" y="227"/>
                  </a:cubicBezTo>
                  <a:cubicBezTo>
                    <a:pt x="2741" y="227"/>
                    <a:pt x="3360" y="485"/>
                    <a:pt x="3943" y="929"/>
                  </a:cubicBezTo>
                  <a:cubicBezTo>
                    <a:pt x="3613" y="370"/>
                    <a:pt x="2962" y="1"/>
                    <a:pt x="2190"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5"/>
            <p:cNvSpPr/>
            <p:nvPr/>
          </p:nvSpPr>
          <p:spPr>
            <a:xfrm>
              <a:off x="-837950" y="4525788"/>
              <a:ext cx="162050" cy="93200"/>
            </a:xfrm>
            <a:custGeom>
              <a:rect b="b" l="l" r="r" t="t"/>
              <a:pathLst>
                <a:path extrusionOk="0" h="3728" w="6482">
                  <a:moveTo>
                    <a:pt x="6482" y="1"/>
                  </a:moveTo>
                  <a:lnTo>
                    <a:pt x="6482" y="1"/>
                  </a:lnTo>
                  <a:cubicBezTo>
                    <a:pt x="6481" y="1"/>
                    <a:pt x="1702" y="190"/>
                    <a:pt x="1" y="3727"/>
                  </a:cubicBezTo>
                  <a:lnTo>
                    <a:pt x="541" y="3727"/>
                  </a:lnTo>
                  <a:cubicBezTo>
                    <a:pt x="1891" y="1405"/>
                    <a:pt x="3997" y="433"/>
                    <a:pt x="6482"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5"/>
            <p:cNvSpPr/>
            <p:nvPr/>
          </p:nvSpPr>
          <p:spPr>
            <a:xfrm>
              <a:off x="-742750" y="4536413"/>
              <a:ext cx="151925" cy="23850"/>
            </a:xfrm>
            <a:custGeom>
              <a:rect b="b" l="l" r="r" t="t"/>
              <a:pathLst>
                <a:path extrusionOk="0" h="954" w="6077">
                  <a:moveTo>
                    <a:pt x="3227" y="1"/>
                  </a:moveTo>
                  <a:cubicBezTo>
                    <a:pt x="2104" y="1"/>
                    <a:pt x="979" y="320"/>
                    <a:pt x="0" y="953"/>
                  </a:cubicBezTo>
                  <a:cubicBezTo>
                    <a:pt x="987" y="460"/>
                    <a:pt x="2035" y="224"/>
                    <a:pt x="3133" y="224"/>
                  </a:cubicBezTo>
                  <a:cubicBezTo>
                    <a:pt x="4080" y="224"/>
                    <a:pt x="5064" y="400"/>
                    <a:pt x="6076" y="737"/>
                  </a:cubicBezTo>
                  <a:cubicBezTo>
                    <a:pt x="5194" y="245"/>
                    <a:pt x="4211" y="1"/>
                    <a:pt x="3227"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5"/>
            <p:cNvSpPr/>
            <p:nvPr/>
          </p:nvSpPr>
          <p:spPr>
            <a:xfrm>
              <a:off x="-877100" y="4605913"/>
              <a:ext cx="40525" cy="25475"/>
            </a:xfrm>
            <a:custGeom>
              <a:rect b="b" l="l" r="r" t="t"/>
              <a:pathLst>
                <a:path extrusionOk="0" h="1019" w="1621">
                  <a:moveTo>
                    <a:pt x="906" y="0"/>
                  </a:moveTo>
                  <a:cubicBezTo>
                    <a:pt x="597" y="0"/>
                    <a:pt x="303" y="178"/>
                    <a:pt x="136" y="441"/>
                  </a:cubicBezTo>
                  <a:cubicBezTo>
                    <a:pt x="1" y="738"/>
                    <a:pt x="217" y="981"/>
                    <a:pt x="595" y="1009"/>
                  </a:cubicBezTo>
                  <a:cubicBezTo>
                    <a:pt x="639" y="1015"/>
                    <a:pt x="684" y="1019"/>
                    <a:pt x="728" y="1019"/>
                  </a:cubicBezTo>
                  <a:cubicBezTo>
                    <a:pt x="1033" y="1019"/>
                    <a:pt x="1324" y="859"/>
                    <a:pt x="1513" y="576"/>
                  </a:cubicBezTo>
                  <a:cubicBezTo>
                    <a:pt x="1621" y="306"/>
                    <a:pt x="1432" y="36"/>
                    <a:pt x="1027" y="9"/>
                  </a:cubicBezTo>
                  <a:cubicBezTo>
                    <a:pt x="987" y="3"/>
                    <a:pt x="946" y="0"/>
                    <a:pt x="906" y="0"/>
                  </a:cubicBezTo>
                  <a:close/>
                </a:path>
              </a:pathLst>
            </a:custGeom>
            <a:solidFill>
              <a:srgbClr val="725D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5"/>
            <p:cNvSpPr/>
            <p:nvPr/>
          </p:nvSpPr>
          <p:spPr>
            <a:xfrm>
              <a:off x="-1074225" y="4544038"/>
              <a:ext cx="714950" cy="347000"/>
            </a:xfrm>
            <a:custGeom>
              <a:rect b="b" l="l" r="r" t="t"/>
              <a:pathLst>
                <a:path extrusionOk="0" h="13880" w="28598">
                  <a:moveTo>
                    <a:pt x="21604" y="0"/>
                  </a:moveTo>
                  <a:lnTo>
                    <a:pt x="9560" y="2781"/>
                  </a:lnTo>
                  <a:lnTo>
                    <a:pt x="8426" y="2916"/>
                  </a:lnTo>
                  <a:lnTo>
                    <a:pt x="136" y="2916"/>
                  </a:lnTo>
                  <a:lnTo>
                    <a:pt x="1" y="3321"/>
                  </a:lnTo>
                  <a:lnTo>
                    <a:pt x="8237" y="12746"/>
                  </a:lnTo>
                  <a:lnTo>
                    <a:pt x="16446" y="13880"/>
                  </a:lnTo>
                  <a:lnTo>
                    <a:pt x="20226" y="13880"/>
                  </a:lnTo>
                  <a:lnTo>
                    <a:pt x="28597" y="11558"/>
                  </a:lnTo>
                  <a:lnTo>
                    <a:pt x="216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5"/>
            <p:cNvSpPr/>
            <p:nvPr/>
          </p:nvSpPr>
          <p:spPr>
            <a:xfrm>
              <a:off x="-836575" y="4548088"/>
              <a:ext cx="382800" cy="253850"/>
            </a:xfrm>
            <a:custGeom>
              <a:rect b="b" l="l" r="r" t="t"/>
              <a:pathLst>
                <a:path extrusionOk="0" h="10154" w="15312">
                  <a:moveTo>
                    <a:pt x="12126" y="0"/>
                  </a:moveTo>
                  <a:lnTo>
                    <a:pt x="82" y="2781"/>
                  </a:lnTo>
                  <a:lnTo>
                    <a:pt x="1" y="2781"/>
                  </a:lnTo>
                  <a:cubicBezTo>
                    <a:pt x="838" y="4699"/>
                    <a:pt x="2107" y="6373"/>
                    <a:pt x="3727" y="7642"/>
                  </a:cubicBezTo>
                  <a:cubicBezTo>
                    <a:pt x="5795" y="9315"/>
                    <a:pt x="8089" y="10154"/>
                    <a:pt x="10091" y="10154"/>
                  </a:cubicBezTo>
                  <a:cubicBezTo>
                    <a:pt x="11934" y="10154"/>
                    <a:pt x="13530" y="9444"/>
                    <a:pt x="14475" y="8020"/>
                  </a:cubicBezTo>
                  <a:cubicBezTo>
                    <a:pt x="14988" y="7183"/>
                    <a:pt x="15285" y="6238"/>
                    <a:pt x="15312" y="5266"/>
                  </a:cubicBezTo>
                  <a:lnTo>
                    <a:pt x="12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5"/>
            <p:cNvSpPr/>
            <p:nvPr/>
          </p:nvSpPr>
          <p:spPr>
            <a:xfrm>
              <a:off x="-815650" y="4565638"/>
              <a:ext cx="407775" cy="318650"/>
            </a:xfrm>
            <a:custGeom>
              <a:rect b="b" l="l" r="r" t="t"/>
              <a:pathLst>
                <a:path extrusionOk="0" h="12746" w="16311">
                  <a:moveTo>
                    <a:pt x="10774" y="270"/>
                  </a:moveTo>
                  <a:lnTo>
                    <a:pt x="15959" y="9802"/>
                  </a:lnTo>
                  <a:lnTo>
                    <a:pt x="7507" y="12476"/>
                  </a:lnTo>
                  <a:lnTo>
                    <a:pt x="405" y="2782"/>
                  </a:lnTo>
                  <a:lnTo>
                    <a:pt x="10774" y="270"/>
                  </a:lnTo>
                  <a:close/>
                  <a:moveTo>
                    <a:pt x="10855" y="0"/>
                  </a:moveTo>
                  <a:lnTo>
                    <a:pt x="162" y="2620"/>
                  </a:lnTo>
                  <a:lnTo>
                    <a:pt x="0" y="2647"/>
                  </a:lnTo>
                  <a:lnTo>
                    <a:pt x="7345" y="12665"/>
                  </a:lnTo>
                  <a:lnTo>
                    <a:pt x="7399" y="12746"/>
                  </a:lnTo>
                  <a:lnTo>
                    <a:pt x="16310" y="9964"/>
                  </a:lnTo>
                  <a:lnTo>
                    <a:pt x="10855" y="0"/>
                  </a:ln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5"/>
            <p:cNvSpPr/>
            <p:nvPr/>
          </p:nvSpPr>
          <p:spPr>
            <a:xfrm>
              <a:off x="-1074225" y="4627063"/>
              <a:ext cx="411150" cy="263975"/>
            </a:xfrm>
            <a:custGeom>
              <a:rect b="b" l="l" r="r" t="t"/>
              <a:pathLst>
                <a:path extrusionOk="0" h="10559" w="16446">
                  <a:moveTo>
                    <a:pt x="1" y="0"/>
                  </a:moveTo>
                  <a:lnTo>
                    <a:pt x="8237" y="9425"/>
                  </a:lnTo>
                  <a:lnTo>
                    <a:pt x="16446" y="10559"/>
                  </a:lnTo>
                  <a:lnTo>
                    <a:pt x="16446" y="10559"/>
                  </a:lnTo>
                  <a:lnTo>
                    <a:pt x="8426" y="135"/>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5"/>
            <p:cNvSpPr/>
            <p:nvPr/>
          </p:nvSpPr>
          <p:spPr>
            <a:xfrm>
              <a:off x="-1049250" y="4639888"/>
              <a:ext cx="346350" cy="230900"/>
            </a:xfrm>
            <a:custGeom>
              <a:rect b="b" l="l" r="r" t="t"/>
              <a:pathLst>
                <a:path extrusionOk="0" h="9236" w="13854">
                  <a:moveTo>
                    <a:pt x="568" y="271"/>
                  </a:moveTo>
                  <a:lnTo>
                    <a:pt x="7049" y="649"/>
                  </a:lnTo>
                  <a:lnTo>
                    <a:pt x="13341" y="9020"/>
                  </a:lnTo>
                  <a:lnTo>
                    <a:pt x="13341" y="9020"/>
                  </a:lnTo>
                  <a:lnTo>
                    <a:pt x="7535" y="8237"/>
                  </a:lnTo>
                  <a:lnTo>
                    <a:pt x="568" y="271"/>
                  </a:lnTo>
                  <a:close/>
                  <a:moveTo>
                    <a:pt x="1" y="1"/>
                  </a:moveTo>
                  <a:lnTo>
                    <a:pt x="7292" y="8372"/>
                  </a:lnTo>
                  <a:lnTo>
                    <a:pt x="13854" y="9236"/>
                  </a:lnTo>
                  <a:lnTo>
                    <a:pt x="13854" y="9236"/>
                  </a:lnTo>
                  <a:lnTo>
                    <a:pt x="13827" y="9182"/>
                  </a:lnTo>
                  <a:lnTo>
                    <a:pt x="7211" y="406"/>
                  </a:lnTo>
                  <a:lnTo>
                    <a:pt x="7076" y="406"/>
                  </a:lnTo>
                  <a:lnTo>
                    <a:pt x="1" y="1"/>
                  </a:ln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solidFill>
          <a:schemeClr val="dk1"/>
        </a:solidFill>
      </p:bgPr>
    </p:bg>
    <p:spTree>
      <p:nvGrpSpPr>
        <p:cNvPr id="1287" name="Shape 1287"/>
        <p:cNvGrpSpPr/>
        <p:nvPr/>
      </p:nvGrpSpPr>
      <p:grpSpPr>
        <a:xfrm>
          <a:off x="0" y="0"/>
          <a:ext cx="0" cy="0"/>
          <a:chOff x="0" y="0"/>
          <a:chExt cx="0" cy="0"/>
        </a:xfrm>
      </p:grpSpPr>
      <p:grpSp>
        <p:nvGrpSpPr>
          <p:cNvPr id="1288" name="Google Shape;1288;p36"/>
          <p:cNvGrpSpPr/>
          <p:nvPr/>
        </p:nvGrpSpPr>
        <p:grpSpPr>
          <a:xfrm flipH="1">
            <a:off x="-540125" y="-190500"/>
            <a:ext cx="10224238" cy="5634425"/>
            <a:chOff x="-540125" y="-190500"/>
            <a:chExt cx="10224238" cy="5634425"/>
          </a:xfrm>
        </p:grpSpPr>
        <p:grpSp>
          <p:nvGrpSpPr>
            <p:cNvPr id="1289" name="Google Shape;1289;p36"/>
            <p:cNvGrpSpPr/>
            <p:nvPr/>
          </p:nvGrpSpPr>
          <p:grpSpPr>
            <a:xfrm>
              <a:off x="-540125" y="-190500"/>
              <a:ext cx="10224238" cy="5634425"/>
              <a:chOff x="-540125" y="-190500"/>
              <a:chExt cx="10224238" cy="5634425"/>
            </a:xfrm>
          </p:grpSpPr>
          <p:grpSp>
            <p:nvGrpSpPr>
              <p:cNvPr id="1290" name="Google Shape;1290;p36"/>
              <p:cNvGrpSpPr/>
              <p:nvPr/>
            </p:nvGrpSpPr>
            <p:grpSpPr>
              <a:xfrm>
                <a:off x="123156" y="409580"/>
                <a:ext cx="262232" cy="352736"/>
                <a:chOff x="694982" y="773654"/>
                <a:chExt cx="262232" cy="350632"/>
              </a:xfrm>
            </p:grpSpPr>
            <p:sp>
              <p:nvSpPr>
                <p:cNvPr id="1291" name="Google Shape;1291;p36"/>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6"/>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3" name="Google Shape;1293;p36"/>
              <p:cNvGrpSpPr/>
              <p:nvPr/>
            </p:nvGrpSpPr>
            <p:grpSpPr>
              <a:xfrm>
                <a:off x="-540125" y="-190500"/>
                <a:ext cx="10224238" cy="5634425"/>
                <a:chOff x="-540125" y="-190500"/>
                <a:chExt cx="10224238" cy="5634425"/>
              </a:xfrm>
            </p:grpSpPr>
            <p:grpSp>
              <p:nvGrpSpPr>
                <p:cNvPr id="1294" name="Google Shape;1294;p36"/>
                <p:cNvGrpSpPr/>
                <p:nvPr/>
              </p:nvGrpSpPr>
              <p:grpSpPr>
                <a:xfrm>
                  <a:off x="123150" y="4810250"/>
                  <a:ext cx="9020846" cy="318721"/>
                  <a:chOff x="66882" y="4401145"/>
                  <a:chExt cx="9060713" cy="305875"/>
                </a:xfrm>
              </p:grpSpPr>
              <p:sp>
                <p:nvSpPr>
                  <p:cNvPr id="1295" name="Google Shape;1295;p36"/>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6"/>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6"/>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36"/>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6"/>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6"/>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6"/>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6"/>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6"/>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6"/>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6"/>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6"/>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6"/>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8" name="Google Shape;1308;p36"/>
                <p:cNvGrpSpPr/>
                <p:nvPr/>
              </p:nvGrpSpPr>
              <p:grpSpPr>
                <a:xfrm>
                  <a:off x="8694552" y="444361"/>
                  <a:ext cx="448838" cy="855480"/>
                  <a:chOff x="4189590" y="628348"/>
                  <a:chExt cx="448838" cy="855480"/>
                </a:xfrm>
              </p:grpSpPr>
              <p:sp>
                <p:nvSpPr>
                  <p:cNvPr id="1309" name="Google Shape;1309;p36"/>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6"/>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6"/>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36"/>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3" name="Google Shape;1313;p36"/>
                <p:cNvGrpSpPr/>
                <p:nvPr/>
              </p:nvGrpSpPr>
              <p:grpSpPr>
                <a:xfrm>
                  <a:off x="-10709" y="444378"/>
                  <a:ext cx="448838" cy="860613"/>
                  <a:chOff x="561117" y="628348"/>
                  <a:chExt cx="448838" cy="855480"/>
                </a:xfrm>
              </p:grpSpPr>
              <p:sp>
                <p:nvSpPr>
                  <p:cNvPr id="1314" name="Google Shape;1314;p36"/>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6"/>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6"/>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17" name="Google Shape;1317;p36"/>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36"/>
            <p:cNvGrpSpPr/>
            <p:nvPr/>
          </p:nvGrpSpPr>
          <p:grpSpPr>
            <a:xfrm>
              <a:off x="384093" y="4954718"/>
              <a:ext cx="8375813" cy="57966"/>
              <a:chOff x="384093" y="4954718"/>
              <a:chExt cx="8375813" cy="57966"/>
            </a:xfrm>
          </p:grpSpPr>
          <p:sp>
            <p:nvSpPr>
              <p:cNvPr id="1319" name="Google Shape;1319;p36"/>
              <p:cNvSpPr/>
              <p:nvPr/>
            </p:nvSpPr>
            <p:spPr>
              <a:xfrm>
                <a:off x="38409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6"/>
              <p:cNvSpPr/>
              <p:nvPr/>
            </p:nvSpPr>
            <p:spPr>
              <a:xfrm>
                <a:off x="854054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1" name="Google Shape;1321;p36"/>
          <p:cNvGrpSpPr/>
          <p:nvPr/>
        </p:nvGrpSpPr>
        <p:grpSpPr>
          <a:xfrm>
            <a:off x="8106580" y="1095706"/>
            <a:ext cx="648376" cy="880878"/>
            <a:chOff x="638276" y="3526008"/>
            <a:chExt cx="714936" cy="971200"/>
          </a:xfrm>
        </p:grpSpPr>
        <p:sp>
          <p:nvSpPr>
            <p:cNvPr id="1322" name="Google Shape;1322;p36"/>
            <p:cNvSpPr/>
            <p:nvPr/>
          </p:nvSpPr>
          <p:spPr>
            <a:xfrm>
              <a:off x="801537" y="3817400"/>
              <a:ext cx="388460" cy="388464"/>
            </a:xfrm>
            <a:custGeom>
              <a:rect b="b" l="l" r="r" t="t"/>
              <a:pathLst>
                <a:path extrusionOk="0" h="91296" w="91295">
                  <a:moveTo>
                    <a:pt x="75084" y="16212"/>
                  </a:moveTo>
                  <a:cubicBezTo>
                    <a:pt x="91295" y="32466"/>
                    <a:pt x="91295" y="58788"/>
                    <a:pt x="75084" y="75041"/>
                  </a:cubicBezTo>
                  <a:cubicBezTo>
                    <a:pt x="58830" y="91295"/>
                    <a:pt x="32466" y="91295"/>
                    <a:pt x="16255" y="75041"/>
                  </a:cubicBezTo>
                  <a:cubicBezTo>
                    <a:pt x="1" y="58788"/>
                    <a:pt x="1" y="32466"/>
                    <a:pt x="16255" y="16212"/>
                  </a:cubicBezTo>
                  <a:cubicBezTo>
                    <a:pt x="32466" y="1"/>
                    <a:pt x="58830" y="1"/>
                    <a:pt x="75084" y="16212"/>
                  </a:cubicBezTo>
                  <a:close/>
                </a:path>
              </a:pathLst>
            </a:custGeom>
            <a:gradFill>
              <a:gsLst>
                <a:gs pos="0">
                  <a:srgbClr val="F9EBAB">
                    <a:alpha val="21960"/>
                    <a:alpha val="21910"/>
                  </a:srgbClr>
                </a:gs>
                <a:gs pos="41000">
                  <a:srgbClr val="F9EBAB">
                    <a:alpha val="53333"/>
                    <a:alpha val="21910"/>
                  </a:srgbClr>
                </a:gs>
                <a:gs pos="100000">
                  <a:srgbClr val="F9EBAB">
                    <a:alpha val="77254"/>
                    <a:alpha val="2191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36"/>
            <p:cNvGrpSpPr/>
            <p:nvPr/>
          </p:nvGrpSpPr>
          <p:grpSpPr>
            <a:xfrm>
              <a:off x="638276" y="3526008"/>
              <a:ext cx="714936" cy="971200"/>
              <a:chOff x="9141124" y="2771118"/>
              <a:chExt cx="319239" cy="433649"/>
            </a:xfrm>
          </p:grpSpPr>
          <p:sp>
            <p:nvSpPr>
              <p:cNvPr id="1324" name="Google Shape;1324;p36"/>
              <p:cNvSpPr/>
              <p:nvPr/>
            </p:nvSpPr>
            <p:spPr>
              <a:xfrm>
                <a:off x="9271960" y="3034862"/>
                <a:ext cx="17824" cy="25355"/>
              </a:xfrm>
              <a:custGeom>
                <a:rect b="b" l="l" r="r" t="t"/>
                <a:pathLst>
                  <a:path extrusionOk="0" h="1579" w="1110">
                    <a:moveTo>
                      <a:pt x="641" y="0"/>
                    </a:moveTo>
                    <a:cubicBezTo>
                      <a:pt x="385" y="0"/>
                      <a:pt x="129" y="384"/>
                      <a:pt x="43" y="811"/>
                    </a:cubicBezTo>
                    <a:cubicBezTo>
                      <a:pt x="1" y="1237"/>
                      <a:pt x="214" y="1579"/>
                      <a:pt x="470" y="1579"/>
                    </a:cubicBezTo>
                    <a:cubicBezTo>
                      <a:pt x="769" y="1579"/>
                      <a:pt x="1025" y="1237"/>
                      <a:pt x="1067" y="811"/>
                    </a:cubicBezTo>
                    <a:cubicBezTo>
                      <a:pt x="1110" y="384"/>
                      <a:pt x="939" y="0"/>
                      <a:pt x="641"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6"/>
              <p:cNvSpPr/>
              <p:nvPr/>
            </p:nvSpPr>
            <p:spPr>
              <a:xfrm>
                <a:off x="9267175" y="2928674"/>
                <a:ext cx="54965" cy="93728"/>
              </a:xfrm>
              <a:custGeom>
                <a:rect b="b" l="l" r="r" t="t"/>
                <a:pathLst>
                  <a:path extrusionOk="0" h="5837" w="3423">
                    <a:moveTo>
                      <a:pt x="1195" y="1"/>
                    </a:moveTo>
                    <a:cubicBezTo>
                      <a:pt x="1195" y="1"/>
                      <a:pt x="1962" y="1707"/>
                      <a:pt x="1109" y="2518"/>
                    </a:cubicBezTo>
                    <a:cubicBezTo>
                      <a:pt x="85" y="3499"/>
                      <a:pt x="0" y="5419"/>
                      <a:pt x="1579" y="5803"/>
                    </a:cubicBezTo>
                    <a:cubicBezTo>
                      <a:pt x="1673" y="5826"/>
                      <a:pt x="1762" y="5837"/>
                      <a:pt x="1847" y="5837"/>
                    </a:cubicBezTo>
                    <a:cubicBezTo>
                      <a:pt x="3190" y="5837"/>
                      <a:pt x="3423" y="3127"/>
                      <a:pt x="2901" y="1963"/>
                    </a:cubicBezTo>
                    <a:cubicBezTo>
                      <a:pt x="2517" y="1195"/>
                      <a:pt x="1920" y="513"/>
                      <a:pt x="1195"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6"/>
              <p:cNvSpPr/>
              <p:nvPr/>
            </p:nvSpPr>
            <p:spPr>
              <a:xfrm>
                <a:off x="9274706" y="3031330"/>
                <a:ext cx="53439" cy="115213"/>
              </a:xfrm>
              <a:custGeom>
                <a:rect b="b" l="l" r="r" t="t"/>
                <a:pathLst>
                  <a:path extrusionOk="0" h="7175" w="3328">
                    <a:moveTo>
                      <a:pt x="2456" y="0"/>
                    </a:moveTo>
                    <a:cubicBezTo>
                      <a:pt x="2434" y="0"/>
                      <a:pt x="2411" y="3"/>
                      <a:pt x="2389" y="7"/>
                    </a:cubicBezTo>
                    <a:lnTo>
                      <a:pt x="726" y="135"/>
                    </a:lnTo>
                    <a:cubicBezTo>
                      <a:pt x="512" y="135"/>
                      <a:pt x="342" y="306"/>
                      <a:pt x="342" y="519"/>
                    </a:cubicBezTo>
                    <a:cubicBezTo>
                      <a:pt x="171" y="3207"/>
                      <a:pt x="0" y="5937"/>
                      <a:pt x="214" y="7174"/>
                    </a:cubicBezTo>
                    <a:lnTo>
                      <a:pt x="3115" y="7174"/>
                    </a:lnTo>
                    <a:cubicBezTo>
                      <a:pt x="3328" y="5852"/>
                      <a:pt x="2944" y="3036"/>
                      <a:pt x="2859" y="391"/>
                    </a:cubicBezTo>
                    <a:cubicBezTo>
                      <a:pt x="2859" y="161"/>
                      <a:pt x="2653" y="0"/>
                      <a:pt x="2456"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6"/>
              <p:cNvSpPr/>
              <p:nvPr/>
            </p:nvSpPr>
            <p:spPr>
              <a:xfrm>
                <a:off x="9209625" y="3132139"/>
                <a:ext cx="185657" cy="54804"/>
              </a:xfrm>
              <a:custGeom>
                <a:rect b="b" l="l" r="r" t="t"/>
                <a:pathLst>
                  <a:path extrusionOk="0" h="3413" w="11562">
                    <a:moveTo>
                      <a:pt x="5760" y="0"/>
                    </a:moveTo>
                    <a:cubicBezTo>
                      <a:pt x="3669" y="0"/>
                      <a:pt x="1" y="1067"/>
                      <a:pt x="1" y="1920"/>
                    </a:cubicBezTo>
                    <a:cubicBezTo>
                      <a:pt x="1" y="2730"/>
                      <a:pt x="2560" y="3413"/>
                      <a:pt x="5760" y="3413"/>
                    </a:cubicBezTo>
                    <a:cubicBezTo>
                      <a:pt x="8959" y="3413"/>
                      <a:pt x="11562" y="2730"/>
                      <a:pt x="11562" y="1920"/>
                    </a:cubicBezTo>
                    <a:cubicBezTo>
                      <a:pt x="11562" y="1067"/>
                      <a:pt x="7893" y="0"/>
                      <a:pt x="5760" y="0"/>
                    </a:cubicBezTo>
                    <a:close/>
                  </a:path>
                </a:pathLst>
              </a:custGeom>
              <a:solidFill>
                <a:srgbClr val="D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6"/>
              <p:cNvSpPr/>
              <p:nvPr/>
            </p:nvSpPr>
            <p:spPr>
              <a:xfrm>
                <a:off x="9193872" y="2882091"/>
                <a:ext cx="15078" cy="289790"/>
              </a:xfrm>
              <a:custGeom>
                <a:rect b="b" l="l" r="r" t="t"/>
                <a:pathLst>
                  <a:path extrusionOk="0" h="18047" w="939">
                    <a:moveTo>
                      <a:pt x="0" y="1"/>
                    </a:moveTo>
                    <a:lnTo>
                      <a:pt x="0"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6"/>
              <p:cNvSpPr/>
              <p:nvPr/>
            </p:nvSpPr>
            <p:spPr>
              <a:xfrm>
                <a:off x="9392520" y="2882091"/>
                <a:ext cx="15094" cy="289790"/>
              </a:xfrm>
              <a:custGeom>
                <a:rect b="b" l="l" r="r" t="t"/>
                <a:pathLst>
                  <a:path extrusionOk="0" h="18047" w="940">
                    <a:moveTo>
                      <a:pt x="1" y="1"/>
                    </a:moveTo>
                    <a:lnTo>
                      <a:pt x="1" y="18046"/>
                    </a:lnTo>
                    <a:lnTo>
                      <a:pt x="940" y="18046"/>
                    </a:lnTo>
                    <a:lnTo>
                      <a:pt x="940"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6"/>
              <p:cNvSpPr/>
              <p:nvPr/>
            </p:nvSpPr>
            <p:spPr>
              <a:xfrm>
                <a:off x="9338406" y="2882091"/>
                <a:ext cx="15094" cy="289790"/>
              </a:xfrm>
              <a:custGeom>
                <a:rect b="b" l="l" r="r" t="t"/>
                <a:pathLst>
                  <a:path extrusionOk="0" h="18047" w="940">
                    <a:moveTo>
                      <a:pt x="1" y="1"/>
                    </a:moveTo>
                    <a:lnTo>
                      <a:pt x="1"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6"/>
              <p:cNvSpPr/>
              <p:nvPr/>
            </p:nvSpPr>
            <p:spPr>
              <a:xfrm>
                <a:off x="9182231" y="2880726"/>
                <a:ext cx="237025" cy="17824"/>
              </a:xfrm>
              <a:custGeom>
                <a:rect b="b" l="l" r="r" t="t"/>
                <a:pathLst>
                  <a:path extrusionOk="0" h="1110" w="14761">
                    <a:moveTo>
                      <a:pt x="0" y="1"/>
                    </a:moveTo>
                    <a:lnTo>
                      <a:pt x="0" y="299"/>
                    </a:lnTo>
                    <a:cubicBezTo>
                      <a:pt x="0" y="768"/>
                      <a:pt x="384" y="1110"/>
                      <a:pt x="811" y="1110"/>
                    </a:cubicBezTo>
                    <a:lnTo>
                      <a:pt x="13993" y="1110"/>
                    </a:lnTo>
                    <a:cubicBezTo>
                      <a:pt x="14419" y="1110"/>
                      <a:pt x="14761" y="768"/>
                      <a:pt x="14761" y="299"/>
                    </a:cubicBezTo>
                    <a:lnTo>
                      <a:pt x="14761"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6"/>
              <p:cNvSpPr/>
              <p:nvPr/>
            </p:nvSpPr>
            <p:spPr>
              <a:xfrm>
                <a:off x="9182231" y="3152676"/>
                <a:ext cx="237025" cy="30172"/>
              </a:xfrm>
              <a:custGeom>
                <a:rect b="b" l="l" r="r" t="t"/>
                <a:pathLst>
                  <a:path extrusionOk="0" h="1879" w="14761">
                    <a:moveTo>
                      <a:pt x="1024" y="1"/>
                    </a:moveTo>
                    <a:cubicBezTo>
                      <a:pt x="469" y="1"/>
                      <a:pt x="0" y="470"/>
                      <a:pt x="0" y="1025"/>
                    </a:cubicBezTo>
                    <a:lnTo>
                      <a:pt x="0" y="1878"/>
                    </a:lnTo>
                    <a:lnTo>
                      <a:pt x="14761" y="1878"/>
                    </a:lnTo>
                    <a:lnTo>
                      <a:pt x="14761" y="1025"/>
                    </a:lnTo>
                    <a:cubicBezTo>
                      <a:pt x="14761" y="470"/>
                      <a:pt x="14334" y="1"/>
                      <a:pt x="13737" y="1"/>
                    </a:cubicBez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6"/>
              <p:cNvSpPr/>
              <p:nvPr/>
            </p:nvSpPr>
            <p:spPr>
              <a:xfrm>
                <a:off x="9180175" y="2803313"/>
                <a:ext cx="254158" cy="68533"/>
              </a:xfrm>
              <a:custGeom>
                <a:rect b="b" l="l" r="r" t="t"/>
                <a:pathLst>
                  <a:path extrusionOk="0" h="4268" w="15828">
                    <a:moveTo>
                      <a:pt x="7892" y="1"/>
                    </a:moveTo>
                    <a:cubicBezTo>
                      <a:pt x="3882" y="1"/>
                      <a:pt x="555" y="1835"/>
                      <a:pt x="0" y="4267"/>
                    </a:cubicBezTo>
                    <a:lnTo>
                      <a:pt x="15827" y="4267"/>
                    </a:lnTo>
                    <a:cubicBezTo>
                      <a:pt x="15230" y="1835"/>
                      <a:pt x="11902" y="1"/>
                      <a:pt x="7892"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6"/>
              <p:cNvSpPr/>
              <p:nvPr/>
            </p:nvSpPr>
            <p:spPr>
              <a:xfrm>
                <a:off x="9296624" y="2771118"/>
                <a:ext cx="20570" cy="35648"/>
              </a:xfrm>
              <a:custGeom>
                <a:rect b="b" l="l" r="r" t="t"/>
                <a:pathLst>
                  <a:path extrusionOk="0" h="2220" w="1281">
                    <a:moveTo>
                      <a:pt x="640" y="1"/>
                    </a:moveTo>
                    <a:cubicBezTo>
                      <a:pt x="320" y="1"/>
                      <a:pt x="0" y="257"/>
                      <a:pt x="0" y="769"/>
                    </a:cubicBezTo>
                    <a:lnTo>
                      <a:pt x="0" y="2219"/>
                    </a:lnTo>
                    <a:lnTo>
                      <a:pt x="1280" y="2219"/>
                    </a:lnTo>
                    <a:lnTo>
                      <a:pt x="1280" y="769"/>
                    </a:lnTo>
                    <a:cubicBezTo>
                      <a:pt x="1280" y="257"/>
                      <a:pt x="960" y="1"/>
                      <a:pt x="640"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6"/>
              <p:cNvSpPr/>
              <p:nvPr/>
            </p:nvSpPr>
            <p:spPr>
              <a:xfrm>
                <a:off x="9141124" y="2856062"/>
                <a:ext cx="319239" cy="28791"/>
              </a:xfrm>
              <a:custGeom>
                <a:rect b="b" l="l" r="r" t="t"/>
                <a:pathLst>
                  <a:path extrusionOk="0" h="1793" w="19881">
                    <a:moveTo>
                      <a:pt x="1707" y="1"/>
                    </a:moveTo>
                    <a:cubicBezTo>
                      <a:pt x="1" y="1"/>
                      <a:pt x="1" y="1793"/>
                      <a:pt x="1707" y="1793"/>
                    </a:cubicBezTo>
                    <a:lnTo>
                      <a:pt x="18217" y="1793"/>
                    </a:lnTo>
                    <a:cubicBezTo>
                      <a:pt x="19880" y="1793"/>
                      <a:pt x="19880" y="1"/>
                      <a:pt x="18217"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6"/>
              <p:cNvSpPr/>
              <p:nvPr/>
            </p:nvSpPr>
            <p:spPr>
              <a:xfrm>
                <a:off x="9152091" y="3174611"/>
                <a:ext cx="301415" cy="30156"/>
              </a:xfrm>
              <a:custGeom>
                <a:rect b="b" l="l" r="r" t="t"/>
                <a:pathLst>
                  <a:path extrusionOk="0" h="1878" w="18771">
                    <a:moveTo>
                      <a:pt x="1024" y="0"/>
                    </a:moveTo>
                    <a:cubicBezTo>
                      <a:pt x="0" y="0"/>
                      <a:pt x="0" y="1877"/>
                      <a:pt x="1024" y="1877"/>
                    </a:cubicBezTo>
                    <a:lnTo>
                      <a:pt x="17534" y="1877"/>
                    </a:lnTo>
                    <a:cubicBezTo>
                      <a:pt x="18771" y="1877"/>
                      <a:pt x="18771" y="0"/>
                      <a:pt x="17534" y="0"/>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6"/>
              <p:cNvSpPr/>
              <p:nvPr/>
            </p:nvSpPr>
            <p:spPr>
              <a:xfrm>
                <a:off x="9215101" y="2803281"/>
                <a:ext cx="197989" cy="42584"/>
              </a:xfrm>
              <a:custGeom>
                <a:rect b="b" l="l" r="r" t="t"/>
                <a:pathLst>
                  <a:path extrusionOk="0" h="2652" w="12330">
                    <a:moveTo>
                      <a:pt x="5486" y="0"/>
                    </a:moveTo>
                    <a:cubicBezTo>
                      <a:pt x="3561" y="0"/>
                      <a:pt x="1683" y="512"/>
                      <a:pt x="1" y="1496"/>
                    </a:cubicBezTo>
                    <a:cubicBezTo>
                      <a:pt x="2270" y="2266"/>
                      <a:pt x="4655" y="2651"/>
                      <a:pt x="7010" y="2651"/>
                    </a:cubicBezTo>
                    <a:cubicBezTo>
                      <a:pt x="7134" y="2651"/>
                      <a:pt x="7257" y="2650"/>
                      <a:pt x="7381" y="2648"/>
                    </a:cubicBezTo>
                    <a:cubicBezTo>
                      <a:pt x="9045" y="2648"/>
                      <a:pt x="10709" y="2477"/>
                      <a:pt x="12330" y="2179"/>
                    </a:cubicBezTo>
                    <a:cubicBezTo>
                      <a:pt x="10879" y="856"/>
                      <a:pt x="8490" y="3"/>
                      <a:pt x="5717" y="3"/>
                    </a:cubicBezTo>
                    <a:cubicBezTo>
                      <a:pt x="5640" y="1"/>
                      <a:pt x="5563" y="0"/>
                      <a:pt x="5486" y="0"/>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6"/>
              <p:cNvSpPr/>
              <p:nvPr/>
            </p:nvSpPr>
            <p:spPr>
              <a:xfrm>
                <a:off x="9150710" y="2856062"/>
                <a:ext cx="300741" cy="14516"/>
              </a:xfrm>
              <a:custGeom>
                <a:rect b="b" l="l" r="r" t="t"/>
                <a:pathLst>
                  <a:path extrusionOk="0" h="904" w="18729">
                    <a:moveTo>
                      <a:pt x="1110" y="1"/>
                    </a:moveTo>
                    <a:cubicBezTo>
                      <a:pt x="683" y="1"/>
                      <a:pt x="257" y="129"/>
                      <a:pt x="1" y="470"/>
                    </a:cubicBezTo>
                    <a:cubicBezTo>
                      <a:pt x="231" y="738"/>
                      <a:pt x="598" y="903"/>
                      <a:pt x="979" y="903"/>
                    </a:cubicBezTo>
                    <a:cubicBezTo>
                      <a:pt x="1023" y="903"/>
                      <a:pt x="1066" y="901"/>
                      <a:pt x="1110" y="897"/>
                    </a:cubicBezTo>
                    <a:lnTo>
                      <a:pt x="17620" y="897"/>
                    </a:lnTo>
                    <a:cubicBezTo>
                      <a:pt x="17659" y="901"/>
                      <a:pt x="17698" y="903"/>
                      <a:pt x="17738" y="903"/>
                    </a:cubicBezTo>
                    <a:cubicBezTo>
                      <a:pt x="18089" y="903"/>
                      <a:pt x="18461" y="738"/>
                      <a:pt x="18729" y="470"/>
                    </a:cubicBezTo>
                    <a:cubicBezTo>
                      <a:pt x="18430" y="129"/>
                      <a:pt x="18004" y="1"/>
                      <a:pt x="17620"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6"/>
              <p:cNvSpPr/>
              <p:nvPr/>
            </p:nvSpPr>
            <p:spPr>
              <a:xfrm>
                <a:off x="9158257" y="3174498"/>
                <a:ext cx="289083" cy="13826"/>
              </a:xfrm>
              <a:custGeom>
                <a:rect b="b" l="l" r="r" t="t"/>
                <a:pathLst>
                  <a:path extrusionOk="0" h="861" w="18003">
                    <a:moveTo>
                      <a:pt x="17253" y="1"/>
                    </a:moveTo>
                    <a:cubicBezTo>
                      <a:pt x="17219" y="1"/>
                      <a:pt x="17184" y="3"/>
                      <a:pt x="17150" y="7"/>
                    </a:cubicBezTo>
                    <a:lnTo>
                      <a:pt x="640" y="7"/>
                    </a:lnTo>
                    <a:cubicBezTo>
                      <a:pt x="341" y="7"/>
                      <a:pt x="85" y="178"/>
                      <a:pt x="0" y="434"/>
                    </a:cubicBezTo>
                    <a:cubicBezTo>
                      <a:pt x="85" y="690"/>
                      <a:pt x="341" y="860"/>
                      <a:pt x="640" y="860"/>
                    </a:cubicBezTo>
                    <a:lnTo>
                      <a:pt x="17150" y="860"/>
                    </a:lnTo>
                    <a:cubicBezTo>
                      <a:pt x="17491" y="860"/>
                      <a:pt x="17790" y="690"/>
                      <a:pt x="18003" y="434"/>
                    </a:cubicBezTo>
                    <a:cubicBezTo>
                      <a:pt x="17811" y="166"/>
                      <a:pt x="17551" y="1"/>
                      <a:pt x="17253"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6"/>
              <p:cNvSpPr/>
              <p:nvPr/>
            </p:nvSpPr>
            <p:spPr>
              <a:xfrm>
                <a:off x="9187016" y="3174611"/>
                <a:ext cx="79485" cy="13713"/>
              </a:xfrm>
              <a:custGeom>
                <a:rect b="b" l="l" r="r" t="t"/>
                <a:pathLst>
                  <a:path extrusionOk="0" h="854" w="4950">
                    <a:moveTo>
                      <a:pt x="214" y="0"/>
                    </a:moveTo>
                    <a:cubicBezTo>
                      <a:pt x="129" y="0"/>
                      <a:pt x="86" y="171"/>
                      <a:pt x="43" y="427"/>
                    </a:cubicBezTo>
                    <a:cubicBezTo>
                      <a:pt x="1" y="640"/>
                      <a:pt x="129" y="853"/>
                      <a:pt x="214" y="853"/>
                    </a:cubicBezTo>
                    <a:lnTo>
                      <a:pt x="4693" y="853"/>
                    </a:lnTo>
                    <a:cubicBezTo>
                      <a:pt x="4821" y="853"/>
                      <a:pt x="4907" y="640"/>
                      <a:pt x="4949" y="427"/>
                    </a:cubicBezTo>
                    <a:cubicBezTo>
                      <a:pt x="4907" y="171"/>
                      <a:pt x="4821" y="0"/>
                      <a:pt x="4693"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6"/>
              <p:cNvSpPr/>
              <p:nvPr/>
            </p:nvSpPr>
            <p:spPr>
              <a:xfrm>
                <a:off x="9277436" y="3031426"/>
                <a:ext cx="40433" cy="80175"/>
              </a:xfrm>
              <a:custGeom>
                <a:rect b="b" l="l" r="r" t="t"/>
                <a:pathLst>
                  <a:path extrusionOk="0" h="4993" w="2518">
                    <a:moveTo>
                      <a:pt x="2219" y="1"/>
                    </a:moveTo>
                    <a:lnTo>
                      <a:pt x="598" y="172"/>
                    </a:lnTo>
                    <a:cubicBezTo>
                      <a:pt x="385" y="172"/>
                      <a:pt x="214" y="342"/>
                      <a:pt x="172" y="556"/>
                    </a:cubicBezTo>
                    <a:cubicBezTo>
                      <a:pt x="129" y="1665"/>
                      <a:pt x="44" y="2817"/>
                      <a:pt x="1" y="3840"/>
                    </a:cubicBezTo>
                    <a:cubicBezTo>
                      <a:pt x="257" y="4523"/>
                      <a:pt x="641" y="4992"/>
                      <a:pt x="1068" y="4992"/>
                    </a:cubicBezTo>
                    <a:cubicBezTo>
                      <a:pt x="1835" y="4992"/>
                      <a:pt x="2518" y="3371"/>
                      <a:pt x="2518" y="1323"/>
                    </a:cubicBezTo>
                    <a:cubicBezTo>
                      <a:pt x="2518" y="897"/>
                      <a:pt x="2475" y="428"/>
                      <a:pt x="2390" y="1"/>
                    </a:cubicBezTo>
                    <a:close/>
                  </a:path>
                </a:pathLst>
              </a:custGeom>
              <a:solidFill>
                <a:srgbClr val="F7D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6"/>
              <p:cNvSpPr/>
              <p:nvPr/>
            </p:nvSpPr>
            <p:spPr>
              <a:xfrm>
                <a:off x="9277436" y="2974582"/>
                <a:ext cx="40433" cy="47900"/>
              </a:xfrm>
              <a:custGeom>
                <a:rect b="b" l="l" r="r" t="t"/>
                <a:pathLst>
                  <a:path extrusionOk="0" h="2983" w="2518">
                    <a:moveTo>
                      <a:pt x="1409" y="0"/>
                    </a:moveTo>
                    <a:cubicBezTo>
                      <a:pt x="684" y="0"/>
                      <a:pt x="86" y="1024"/>
                      <a:pt x="1" y="2346"/>
                    </a:cubicBezTo>
                    <a:cubicBezTo>
                      <a:pt x="214" y="2645"/>
                      <a:pt x="556" y="2858"/>
                      <a:pt x="940" y="2944"/>
                    </a:cubicBezTo>
                    <a:cubicBezTo>
                      <a:pt x="1039" y="2970"/>
                      <a:pt x="1134" y="2982"/>
                      <a:pt x="1223" y="2982"/>
                    </a:cubicBezTo>
                    <a:cubicBezTo>
                      <a:pt x="2013" y="2982"/>
                      <a:pt x="2403" y="2020"/>
                      <a:pt x="2518" y="1024"/>
                    </a:cubicBezTo>
                    <a:cubicBezTo>
                      <a:pt x="2219" y="384"/>
                      <a:pt x="1835" y="0"/>
                      <a:pt x="1409" y="0"/>
                    </a:cubicBezTo>
                    <a:close/>
                  </a:path>
                </a:pathLst>
              </a:custGeom>
              <a:solidFill>
                <a:srgbClr val="FFA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6"/>
              <p:cNvSpPr/>
              <p:nvPr/>
            </p:nvSpPr>
            <p:spPr>
              <a:xfrm>
                <a:off x="9284983" y="2993065"/>
                <a:ext cx="24680" cy="28582"/>
              </a:xfrm>
              <a:custGeom>
                <a:rect b="b" l="l" r="r" t="t"/>
                <a:pathLst>
                  <a:path extrusionOk="0" h="1780" w="1537">
                    <a:moveTo>
                      <a:pt x="853" y="1"/>
                    </a:moveTo>
                    <a:cubicBezTo>
                      <a:pt x="427" y="1"/>
                      <a:pt x="86" y="598"/>
                      <a:pt x="0" y="1409"/>
                    </a:cubicBezTo>
                    <a:cubicBezTo>
                      <a:pt x="171" y="1579"/>
                      <a:pt x="384" y="1707"/>
                      <a:pt x="598" y="1750"/>
                    </a:cubicBezTo>
                    <a:cubicBezTo>
                      <a:pt x="667" y="1770"/>
                      <a:pt x="732" y="1779"/>
                      <a:pt x="793" y="1779"/>
                    </a:cubicBezTo>
                    <a:cubicBezTo>
                      <a:pt x="1252" y="1779"/>
                      <a:pt x="1461" y="1239"/>
                      <a:pt x="1536" y="598"/>
                    </a:cubicBezTo>
                    <a:cubicBezTo>
                      <a:pt x="1365" y="214"/>
                      <a:pt x="1152" y="1"/>
                      <a:pt x="853"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6"/>
              <p:cNvSpPr/>
              <p:nvPr/>
            </p:nvSpPr>
            <p:spPr>
              <a:xfrm>
                <a:off x="9278817" y="3075279"/>
                <a:ext cx="26736" cy="19189"/>
              </a:xfrm>
              <a:custGeom>
                <a:rect b="b" l="l" r="r" t="t"/>
                <a:pathLst>
                  <a:path extrusionOk="0" h="1195" w="1665">
                    <a:moveTo>
                      <a:pt x="0" y="0"/>
                    </a:moveTo>
                    <a:lnTo>
                      <a:pt x="0" y="0"/>
                    </a:lnTo>
                    <a:cubicBezTo>
                      <a:pt x="86" y="683"/>
                      <a:pt x="427" y="1195"/>
                      <a:pt x="854" y="1195"/>
                    </a:cubicBezTo>
                    <a:cubicBezTo>
                      <a:pt x="1237" y="1195"/>
                      <a:pt x="1579" y="726"/>
                      <a:pt x="1664" y="128"/>
                    </a:cubicBezTo>
                    <a:lnTo>
                      <a:pt x="1664" y="128"/>
                    </a:lnTo>
                    <a:cubicBezTo>
                      <a:pt x="1493" y="384"/>
                      <a:pt x="1195" y="555"/>
                      <a:pt x="854" y="555"/>
                    </a:cubicBezTo>
                    <a:cubicBezTo>
                      <a:pt x="512" y="512"/>
                      <a:pt x="171" y="342"/>
                      <a:pt x="0"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6"/>
              <p:cNvSpPr/>
              <p:nvPr/>
            </p:nvSpPr>
            <p:spPr>
              <a:xfrm>
                <a:off x="9293879" y="3036918"/>
                <a:ext cx="26045" cy="20586"/>
              </a:xfrm>
              <a:custGeom>
                <a:rect b="b" l="l" r="r" t="t"/>
                <a:pathLst>
                  <a:path extrusionOk="0" h="1282" w="1622">
                    <a:moveTo>
                      <a:pt x="1579" y="0"/>
                    </a:moveTo>
                    <a:lnTo>
                      <a:pt x="1579" y="0"/>
                    </a:lnTo>
                    <a:cubicBezTo>
                      <a:pt x="1451" y="299"/>
                      <a:pt x="1195" y="555"/>
                      <a:pt x="897" y="726"/>
                    </a:cubicBezTo>
                    <a:cubicBezTo>
                      <a:pt x="802" y="753"/>
                      <a:pt x="699" y="767"/>
                      <a:pt x="596" y="767"/>
                    </a:cubicBezTo>
                    <a:cubicBezTo>
                      <a:pt x="372" y="767"/>
                      <a:pt x="147" y="701"/>
                      <a:pt x="1" y="555"/>
                    </a:cubicBezTo>
                    <a:lnTo>
                      <a:pt x="1" y="555"/>
                    </a:lnTo>
                    <a:cubicBezTo>
                      <a:pt x="141" y="976"/>
                      <a:pt x="455" y="1282"/>
                      <a:pt x="776" y="1282"/>
                    </a:cubicBezTo>
                    <a:cubicBezTo>
                      <a:pt x="845" y="1282"/>
                      <a:pt x="914" y="1268"/>
                      <a:pt x="982" y="1237"/>
                    </a:cubicBezTo>
                    <a:cubicBezTo>
                      <a:pt x="1409" y="981"/>
                      <a:pt x="1622" y="512"/>
                      <a:pt x="1579"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6"/>
              <p:cNvSpPr/>
              <p:nvPr/>
            </p:nvSpPr>
            <p:spPr>
              <a:xfrm>
                <a:off x="9208934" y="2856062"/>
                <a:ext cx="85651" cy="14404"/>
              </a:xfrm>
              <a:custGeom>
                <a:rect b="b" l="l" r="r" t="t"/>
                <a:pathLst>
                  <a:path extrusionOk="0" h="897" w="5334">
                    <a:moveTo>
                      <a:pt x="300" y="1"/>
                    </a:moveTo>
                    <a:cubicBezTo>
                      <a:pt x="129" y="1"/>
                      <a:pt x="44" y="214"/>
                      <a:pt x="1" y="470"/>
                    </a:cubicBezTo>
                    <a:cubicBezTo>
                      <a:pt x="44" y="726"/>
                      <a:pt x="129" y="897"/>
                      <a:pt x="300" y="897"/>
                    </a:cubicBezTo>
                    <a:lnTo>
                      <a:pt x="5035" y="897"/>
                    </a:lnTo>
                    <a:cubicBezTo>
                      <a:pt x="5163" y="897"/>
                      <a:pt x="5291" y="726"/>
                      <a:pt x="5334" y="470"/>
                    </a:cubicBezTo>
                    <a:cubicBezTo>
                      <a:pt x="5291" y="214"/>
                      <a:pt x="5163" y="1"/>
                      <a:pt x="503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6"/>
              <p:cNvSpPr/>
              <p:nvPr/>
            </p:nvSpPr>
            <p:spPr>
              <a:xfrm>
                <a:off x="9312377" y="2856062"/>
                <a:ext cx="52765" cy="14404"/>
              </a:xfrm>
              <a:custGeom>
                <a:rect b="b" l="l" r="r" t="t"/>
                <a:pathLst>
                  <a:path extrusionOk="0" h="897" w="3286">
                    <a:moveTo>
                      <a:pt x="214" y="1"/>
                    </a:moveTo>
                    <a:cubicBezTo>
                      <a:pt x="129" y="1"/>
                      <a:pt x="86" y="214"/>
                      <a:pt x="43" y="470"/>
                    </a:cubicBezTo>
                    <a:cubicBezTo>
                      <a:pt x="1" y="726"/>
                      <a:pt x="129" y="897"/>
                      <a:pt x="214" y="897"/>
                    </a:cubicBezTo>
                    <a:lnTo>
                      <a:pt x="3072" y="897"/>
                    </a:lnTo>
                    <a:cubicBezTo>
                      <a:pt x="3158" y="897"/>
                      <a:pt x="3243" y="726"/>
                      <a:pt x="3243" y="470"/>
                    </a:cubicBezTo>
                    <a:cubicBezTo>
                      <a:pt x="3286" y="214"/>
                      <a:pt x="3158" y="1"/>
                      <a:pt x="3072"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6"/>
              <p:cNvSpPr/>
              <p:nvPr/>
            </p:nvSpPr>
            <p:spPr>
              <a:xfrm>
                <a:off x="9339097" y="2819499"/>
                <a:ext cx="47289" cy="17422"/>
              </a:xfrm>
              <a:custGeom>
                <a:rect b="b" l="l" r="r" t="t"/>
                <a:pathLst>
                  <a:path extrusionOk="0" h="1085" w="2945">
                    <a:moveTo>
                      <a:pt x="845" y="1"/>
                    </a:moveTo>
                    <a:cubicBezTo>
                      <a:pt x="387" y="1"/>
                      <a:pt x="73" y="96"/>
                      <a:pt x="43" y="273"/>
                    </a:cubicBezTo>
                    <a:cubicBezTo>
                      <a:pt x="0" y="529"/>
                      <a:pt x="555" y="870"/>
                      <a:pt x="1366" y="998"/>
                    </a:cubicBezTo>
                    <a:cubicBezTo>
                      <a:pt x="1644" y="1057"/>
                      <a:pt x="1907" y="1085"/>
                      <a:pt x="2134" y="1085"/>
                    </a:cubicBezTo>
                    <a:cubicBezTo>
                      <a:pt x="2569" y="1085"/>
                      <a:pt x="2873" y="981"/>
                      <a:pt x="2901" y="785"/>
                    </a:cubicBezTo>
                    <a:cubicBezTo>
                      <a:pt x="2944" y="529"/>
                      <a:pt x="2347" y="230"/>
                      <a:pt x="1536" y="59"/>
                    </a:cubicBezTo>
                    <a:cubicBezTo>
                      <a:pt x="1285" y="20"/>
                      <a:pt x="1051" y="1"/>
                      <a:pt x="84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6"/>
              <p:cNvSpPr/>
              <p:nvPr/>
            </p:nvSpPr>
            <p:spPr>
              <a:xfrm>
                <a:off x="9306901" y="2808805"/>
                <a:ext cx="30846" cy="10293"/>
              </a:xfrm>
              <a:custGeom>
                <a:rect b="b" l="l" r="r" t="t"/>
                <a:pathLst>
                  <a:path extrusionOk="0" h="641" w="1921">
                    <a:moveTo>
                      <a:pt x="939" y="0"/>
                    </a:moveTo>
                    <a:cubicBezTo>
                      <a:pt x="384" y="0"/>
                      <a:pt x="0" y="171"/>
                      <a:pt x="0" y="342"/>
                    </a:cubicBezTo>
                    <a:cubicBezTo>
                      <a:pt x="0" y="512"/>
                      <a:pt x="427" y="640"/>
                      <a:pt x="939" y="640"/>
                    </a:cubicBezTo>
                    <a:cubicBezTo>
                      <a:pt x="1494" y="640"/>
                      <a:pt x="1920" y="469"/>
                      <a:pt x="1920" y="299"/>
                    </a:cubicBezTo>
                    <a:cubicBezTo>
                      <a:pt x="1920" y="128"/>
                      <a:pt x="1451" y="0"/>
                      <a:pt x="939"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0" name="Google Shape;1350;p36"/>
          <p:cNvGrpSpPr/>
          <p:nvPr/>
        </p:nvGrpSpPr>
        <p:grpSpPr>
          <a:xfrm flipH="1" rot="1321491">
            <a:off x="355764" y="3186133"/>
            <a:ext cx="714934" cy="378491"/>
            <a:chOff x="-1074225" y="4512538"/>
            <a:chExt cx="714950" cy="378500"/>
          </a:xfrm>
        </p:grpSpPr>
        <p:sp>
          <p:nvSpPr>
            <p:cNvPr id="1351" name="Google Shape;1351;p36"/>
            <p:cNvSpPr/>
            <p:nvPr/>
          </p:nvSpPr>
          <p:spPr>
            <a:xfrm>
              <a:off x="-962825" y="4548088"/>
              <a:ext cx="188375" cy="120175"/>
            </a:xfrm>
            <a:custGeom>
              <a:rect b="b" l="l" r="r" t="t"/>
              <a:pathLst>
                <a:path extrusionOk="0" h="4807" w="7535">
                  <a:moveTo>
                    <a:pt x="2269" y="0"/>
                  </a:moveTo>
                  <a:lnTo>
                    <a:pt x="0" y="2619"/>
                  </a:lnTo>
                  <a:lnTo>
                    <a:pt x="7534" y="4807"/>
                  </a:lnTo>
                  <a:lnTo>
                    <a:pt x="2269" y="0"/>
                  </a:ln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6"/>
            <p:cNvSpPr/>
            <p:nvPr/>
          </p:nvSpPr>
          <p:spPr>
            <a:xfrm>
              <a:off x="-1064100" y="4512538"/>
              <a:ext cx="642725" cy="266450"/>
            </a:xfrm>
            <a:custGeom>
              <a:rect b="b" l="l" r="r" t="t"/>
              <a:pathLst>
                <a:path extrusionOk="0" h="10658" w="25709">
                  <a:moveTo>
                    <a:pt x="15471" y="1"/>
                  </a:moveTo>
                  <a:cubicBezTo>
                    <a:pt x="14774" y="1"/>
                    <a:pt x="14066" y="74"/>
                    <a:pt x="13395" y="261"/>
                  </a:cubicBezTo>
                  <a:cubicBezTo>
                    <a:pt x="10532" y="1044"/>
                    <a:pt x="8696" y="3582"/>
                    <a:pt x="8696" y="3582"/>
                  </a:cubicBezTo>
                  <a:lnTo>
                    <a:pt x="8075" y="3636"/>
                  </a:lnTo>
                  <a:cubicBezTo>
                    <a:pt x="8075" y="3636"/>
                    <a:pt x="6914" y="1152"/>
                    <a:pt x="5375" y="1098"/>
                  </a:cubicBezTo>
                  <a:cubicBezTo>
                    <a:pt x="5293" y="1094"/>
                    <a:pt x="5208" y="1091"/>
                    <a:pt x="5120" y="1091"/>
                  </a:cubicBezTo>
                  <a:cubicBezTo>
                    <a:pt x="4135" y="1091"/>
                    <a:pt x="2728" y="1465"/>
                    <a:pt x="1" y="4365"/>
                  </a:cubicBezTo>
                  <a:lnTo>
                    <a:pt x="10640" y="10657"/>
                  </a:lnTo>
                  <a:lnTo>
                    <a:pt x="25708" y="9172"/>
                  </a:lnTo>
                  <a:lnTo>
                    <a:pt x="20388" y="963"/>
                  </a:lnTo>
                  <a:cubicBezTo>
                    <a:pt x="20388" y="963"/>
                    <a:pt x="18000" y="1"/>
                    <a:pt x="15471" y="1"/>
                  </a:cubicBez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6"/>
            <p:cNvSpPr/>
            <p:nvPr/>
          </p:nvSpPr>
          <p:spPr>
            <a:xfrm>
              <a:off x="-1053975" y="4564288"/>
              <a:ext cx="81050" cy="60775"/>
            </a:xfrm>
            <a:custGeom>
              <a:rect b="b" l="l" r="r" t="t"/>
              <a:pathLst>
                <a:path extrusionOk="0" h="2431" w="3242">
                  <a:moveTo>
                    <a:pt x="3241" y="0"/>
                  </a:moveTo>
                  <a:lnTo>
                    <a:pt x="3241" y="0"/>
                  </a:lnTo>
                  <a:cubicBezTo>
                    <a:pt x="3241" y="0"/>
                    <a:pt x="1000" y="1026"/>
                    <a:pt x="1" y="2295"/>
                  </a:cubicBezTo>
                  <a:lnTo>
                    <a:pt x="649" y="2430"/>
                  </a:lnTo>
                  <a:cubicBezTo>
                    <a:pt x="973" y="1377"/>
                    <a:pt x="3241" y="0"/>
                    <a:pt x="3241" y="0"/>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6"/>
            <p:cNvSpPr/>
            <p:nvPr/>
          </p:nvSpPr>
          <p:spPr>
            <a:xfrm>
              <a:off x="-997925" y="4570088"/>
              <a:ext cx="98575" cy="24600"/>
            </a:xfrm>
            <a:custGeom>
              <a:rect b="b" l="l" r="r" t="t"/>
              <a:pathLst>
                <a:path extrusionOk="0" h="984" w="3943">
                  <a:moveTo>
                    <a:pt x="2190" y="1"/>
                  </a:moveTo>
                  <a:cubicBezTo>
                    <a:pt x="1509" y="1"/>
                    <a:pt x="734" y="287"/>
                    <a:pt x="0" y="983"/>
                  </a:cubicBezTo>
                  <a:cubicBezTo>
                    <a:pt x="748" y="458"/>
                    <a:pt x="1433" y="227"/>
                    <a:pt x="2069" y="227"/>
                  </a:cubicBezTo>
                  <a:cubicBezTo>
                    <a:pt x="2741" y="227"/>
                    <a:pt x="3360" y="485"/>
                    <a:pt x="3943" y="929"/>
                  </a:cubicBezTo>
                  <a:cubicBezTo>
                    <a:pt x="3613" y="370"/>
                    <a:pt x="2962" y="1"/>
                    <a:pt x="2190"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6"/>
            <p:cNvSpPr/>
            <p:nvPr/>
          </p:nvSpPr>
          <p:spPr>
            <a:xfrm>
              <a:off x="-837950" y="4525788"/>
              <a:ext cx="162050" cy="93200"/>
            </a:xfrm>
            <a:custGeom>
              <a:rect b="b" l="l" r="r" t="t"/>
              <a:pathLst>
                <a:path extrusionOk="0" h="3728" w="6482">
                  <a:moveTo>
                    <a:pt x="6482" y="1"/>
                  </a:moveTo>
                  <a:lnTo>
                    <a:pt x="6482" y="1"/>
                  </a:lnTo>
                  <a:cubicBezTo>
                    <a:pt x="6481" y="1"/>
                    <a:pt x="1702" y="190"/>
                    <a:pt x="1" y="3727"/>
                  </a:cubicBezTo>
                  <a:lnTo>
                    <a:pt x="541" y="3727"/>
                  </a:lnTo>
                  <a:cubicBezTo>
                    <a:pt x="1891" y="1405"/>
                    <a:pt x="3997" y="433"/>
                    <a:pt x="6482"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6"/>
            <p:cNvSpPr/>
            <p:nvPr/>
          </p:nvSpPr>
          <p:spPr>
            <a:xfrm>
              <a:off x="-742750" y="4536413"/>
              <a:ext cx="151925" cy="23850"/>
            </a:xfrm>
            <a:custGeom>
              <a:rect b="b" l="l" r="r" t="t"/>
              <a:pathLst>
                <a:path extrusionOk="0" h="954" w="6077">
                  <a:moveTo>
                    <a:pt x="3227" y="1"/>
                  </a:moveTo>
                  <a:cubicBezTo>
                    <a:pt x="2104" y="1"/>
                    <a:pt x="979" y="320"/>
                    <a:pt x="0" y="953"/>
                  </a:cubicBezTo>
                  <a:cubicBezTo>
                    <a:pt x="987" y="460"/>
                    <a:pt x="2035" y="224"/>
                    <a:pt x="3133" y="224"/>
                  </a:cubicBezTo>
                  <a:cubicBezTo>
                    <a:pt x="4080" y="224"/>
                    <a:pt x="5064" y="400"/>
                    <a:pt x="6076" y="737"/>
                  </a:cubicBezTo>
                  <a:cubicBezTo>
                    <a:pt x="5194" y="245"/>
                    <a:pt x="4211" y="1"/>
                    <a:pt x="3227"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6"/>
            <p:cNvSpPr/>
            <p:nvPr/>
          </p:nvSpPr>
          <p:spPr>
            <a:xfrm>
              <a:off x="-877100" y="4605913"/>
              <a:ext cx="40525" cy="25475"/>
            </a:xfrm>
            <a:custGeom>
              <a:rect b="b" l="l" r="r" t="t"/>
              <a:pathLst>
                <a:path extrusionOk="0" h="1019" w="1621">
                  <a:moveTo>
                    <a:pt x="906" y="0"/>
                  </a:moveTo>
                  <a:cubicBezTo>
                    <a:pt x="597" y="0"/>
                    <a:pt x="303" y="178"/>
                    <a:pt x="136" y="441"/>
                  </a:cubicBezTo>
                  <a:cubicBezTo>
                    <a:pt x="1" y="738"/>
                    <a:pt x="217" y="981"/>
                    <a:pt x="595" y="1009"/>
                  </a:cubicBezTo>
                  <a:cubicBezTo>
                    <a:pt x="639" y="1015"/>
                    <a:pt x="684" y="1019"/>
                    <a:pt x="728" y="1019"/>
                  </a:cubicBezTo>
                  <a:cubicBezTo>
                    <a:pt x="1033" y="1019"/>
                    <a:pt x="1324" y="859"/>
                    <a:pt x="1513" y="576"/>
                  </a:cubicBezTo>
                  <a:cubicBezTo>
                    <a:pt x="1621" y="306"/>
                    <a:pt x="1432" y="36"/>
                    <a:pt x="1027" y="9"/>
                  </a:cubicBezTo>
                  <a:cubicBezTo>
                    <a:pt x="987" y="3"/>
                    <a:pt x="946" y="0"/>
                    <a:pt x="906" y="0"/>
                  </a:cubicBezTo>
                  <a:close/>
                </a:path>
              </a:pathLst>
            </a:custGeom>
            <a:solidFill>
              <a:srgbClr val="725D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6"/>
            <p:cNvSpPr/>
            <p:nvPr/>
          </p:nvSpPr>
          <p:spPr>
            <a:xfrm>
              <a:off x="-1074225" y="4544038"/>
              <a:ext cx="714950" cy="347000"/>
            </a:xfrm>
            <a:custGeom>
              <a:rect b="b" l="l" r="r" t="t"/>
              <a:pathLst>
                <a:path extrusionOk="0" h="13880" w="28598">
                  <a:moveTo>
                    <a:pt x="21604" y="0"/>
                  </a:moveTo>
                  <a:lnTo>
                    <a:pt x="9560" y="2781"/>
                  </a:lnTo>
                  <a:lnTo>
                    <a:pt x="8426" y="2916"/>
                  </a:lnTo>
                  <a:lnTo>
                    <a:pt x="136" y="2916"/>
                  </a:lnTo>
                  <a:lnTo>
                    <a:pt x="1" y="3321"/>
                  </a:lnTo>
                  <a:lnTo>
                    <a:pt x="8237" y="12746"/>
                  </a:lnTo>
                  <a:lnTo>
                    <a:pt x="16446" y="13880"/>
                  </a:lnTo>
                  <a:lnTo>
                    <a:pt x="20226" y="13880"/>
                  </a:lnTo>
                  <a:lnTo>
                    <a:pt x="28597" y="11558"/>
                  </a:lnTo>
                  <a:lnTo>
                    <a:pt x="216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6"/>
            <p:cNvSpPr/>
            <p:nvPr/>
          </p:nvSpPr>
          <p:spPr>
            <a:xfrm>
              <a:off x="-815650" y="4565638"/>
              <a:ext cx="407775" cy="318650"/>
            </a:xfrm>
            <a:custGeom>
              <a:rect b="b" l="l" r="r" t="t"/>
              <a:pathLst>
                <a:path extrusionOk="0" h="12746" w="16311">
                  <a:moveTo>
                    <a:pt x="10774" y="270"/>
                  </a:moveTo>
                  <a:lnTo>
                    <a:pt x="15959" y="9802"/>
                  </a:lnTo>
                  <a:lnTo>
                    <a:pt x="7507" y="12476"/>
                  </a:lnTo>
                  <a:lnTo>
                    <a:pt x="405" y="2782"/>
                  </a:lnTo>
                  <a:lnTo>
                    <a:pt x="10774" y="270"/>
                  </a:lnTo>
                  <a:close/>
                  <a:moveTo>
                    <a:pt x="10855" y="0"/>
                  </a:moveTo>
                  <a:lnTo>
                    <a:pt x="162" y="2620"/>
                  </a:lnTo>
                  <a:lnTo>
                    <a:pt x="0" y="2647"/>
                  </a:lnTo>
                  <a:lnTo>
                    <a:pt x="7345" y="12665"/>
                  </a:lnTo>
                  <a:lnTo>
                    <a:pt x="7399" y="12746"/>
                  </a:lnTo>
                  <a:lnTo>
                    <a:pt x="16310" y="9964"/>
                  </a:lnTo>
                  <a:lnTo>
                    <a:pt x="10855" y="0"/>
                  </a:ln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6"/>
            <p:cNvSpPr/>
            <p:nvPr/>
          </p:nvSpPr>
          <p:spPr>
            <a:xfrm>
              <a:off x="-1074225" y="4627063"/>
              <a:ext cx="411150" cy="263975"/>
            </a:xfrm>
            <a:custGeom>
              <a:rect b="b" l="l" r="r" t="t"/>
              <a:pathLst>
                <a:path extrusionOk="0" h="10559" w="16446">
                  <a:moveTo>
                    <a:pt x="1" y="0"/>
                  </a:moveTo>
                  <a:lnTo>
                    <a:pt x="8237" y="9425"/>
                  </a:lnTo>
                  <a:lnTo>
                    <a:pt x="16446" y="10559"/>
                  </a:lnTo>
                  <a:lnTo>
                    <a:pt x="16446" y="10559"/>
                  </a:lnTo>
                  <a:lnTo>
                    <a:pt x="8426" y="135"/>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6"/>
            <p:cNvSpPr/>
            <p:nvPr/>
          </p:nvSpPr>
          <p:spPr>
            <a:xfrm>
              <a:off x="-1049250" y="4639888"/>
              <a:ext cx="346350" cy="230900"/>
            </a:xfrm>
            <a:custGeom>
              <a:rect b="b" l="l" r="r" t="t"/>
              <a:pathLst>
                <a:path extrusionOk="0" h="9236" w="13854">
                  <a:moveTo>
                    <a:pt x="568" y="271"/>
                  </a:moveTo>
                  <a:lnTo>
                    <a:pt x="7049" y="649"/>
                  </a:lnTo>
                  <a:lnTo>
                    <a:pt x="13341" y="9020"/>
                  </a:lnTo>
                  <a:lnTo>
                    <a:pt x="13341" y="9020"/>
                  </a:lnTo>
                  <a:lnTo>
                    <a:pt x="7535" y="8237"/>
                  </a:lnTo>
                  <a:lnTo>
                    <a:pt x="568" y="271"/>
                  </a:lnTo>
                  <a:close/>
                  <a:moveTo>
                    <a:pt x="1" y="1"/>
                  </a:moveTo>
                  <a:lnTo>
                    <a:pt x="7292" y="8372"/>
                  </a:lnTo>
                  <a:lnTo>
                    <a:pt x="13854" y="9236"/>
                  </a:lnTo>
                  <a:lnTo>
                    <a:pt x="13854" y="9236"/>
                  </a:lnTo>
                  <a:lnTo>
                    <a:pt x="13827" y="9182"/>
                  </a:lnTo>
                  <a:lnTo>
                    <a:pt x="7211" y="406"/>
                  </a:lnTo>
                  <a:lnTo>
                    <a:pt x="7076" y="406"/>
                  </a:lnTo>
                  <a:lnTo>
                    <a:pt x="1" y="1"/>
                  </a:ln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2" name="Google Shape;1362;p36"/>
          <p:cNvGrpSpPr/>
          <p:nvPr/>
        </p:nvGrpSpPr>
        <p:grpSpPr>
          <a:xfrm>
            <a:off x="8073288" y="4091175"/>
            <a:ext cx="714950" cy="378500"/>
            <a:chOff x="-1074225" y="4512538"/>
            <a:chExt cx="714950" cy="378500"/>
          </a:xfrm>
        </p:grpSpPr>
        <p:sp>
          <p:nvSpPr>
            <p:cNvPr id="1363" name="Google Shape;1363;p36"/>
            <p:cNvSpPr/>
            <p:nvPr/>
          </p:nvSpPr>
          <p:spPr>
            <a:xfrm>
              <a:off x="-962825" y="4548088"/>
              <a:ext cx="188375" cy="120175"/>
            </a:xfrm>
            <a:custGeom>
              <a:rect b="b" l="l" r="r" t="t"/>
              <a:pathLst>
                <a:path extrusionOk="0" h="4807" w="7535">
                  <a:moveTo>
                    <a:pt x="2269" y="0"/>
                  </a:moveTo>
                  <a:lnTo>
                    <a:pt x="0" y="2619"/>
                  </a:lnTo>
                  <a:lnTo>
                    <a:pt x="7534" y="4807"/>
                  </a:lnTo>
                  <a:lnTo>
                    <a:pt x="2269" y="0"/>
                  </a:ln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6"/>
            <p:cNvSpPr/>
            <p:nvPr/>
          </p:nvSpPr>
          <p:spPr>
            <a:xfrm>
              <a:off x="-1064100" y="4512538"/>
              <a:ext cx="642725" cy="266450"/>
            </a:xfrm>
            <a:custGeom>
              <a:rect b="b" l="l" r="r" t="t"/>
              <a:pathLst>
                <a:path extrusionOk="0" h="10658" w="25709">
                  <a:moveTo>
                    <a:pt x="15471" y="1"/>
                  </a:moveTo>
                  <a:cubicBezTo>
                    <a:pt x="14774" y="1"/>
                    <a:pt x="14066" y="74"/>
                    <a:pt x="13395" y="261"/>
                  </a:cubicBezTo>
                  <a:cubicBezTo>
                    <a:pt x="10532" y="1044"/>
                    <a:pt x="8696" y="3582"/>
                    <a:pt x="8696" y="3582"/>
                  </a:cubicBezTo>
                  <a:lnTo>
                    <a:pt x="8075" y="3636"/>
                  </a:lnTo>
                  <a:cubicBezTo>
                    <a:pt x="8075" y="3636"/>
                    <a:pt x="6914" y="1152"/>
                    <a:pt x="5375" y="1098"/>
                  </a:cubicBezTo>
                  <a:cubicBezTo>
                    <a:pt x="5293" y="1094"/>
                    <a:pt x="5208" y="1091"/>
                    <a:pt x="5120" y="1091"/>
                  </a:cubicBezTo>
                  <a:cubicBezTo>
                    <a:pt x="4135" y="1091"/>
                    <a:pt x="2728" y="1465"/>
                    <a:pt x="1" y="4365"/>
                  </a:cubicBezTo>
                  <a:lnTo>
                    <a:pt x="10640" y="10657"/>
                  </a:lnTo>
                  <a:lnTo>
                    <a:pt x="25708" y="9172"/>
                  </a:lnTo>
                  <a:lnTo>
                    <a:pt x="20388" y="963"/>
                  </a:lnTo>
                  <a:cubicBezTo>
                    <a:pt x="20388" y="963"/>
                    <a:pt x="18000" y="1"/>
                    <a:pt x="15471" y="1"/>
                  </a:cubicBez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6"/>
            <p:cNvSpPr/>
            <p:nvPr/>
          </p:nvSpPr>
          <p:spPr>
            <a:xfrm>
              <a:off x="-1053975" y="4564288"/>
              <a:ext cx="81050" cy="60775"/>
            </a:xfrm>
            <a:custGeom>
              <a:rect b="b" l="l" r="r" t="t"/>
              <a:pathLst>
                <a:path extrusionOk="0" h="2431" w="3242">
                  <a:moveTo>
                    <a:pt x="3241" y="0"/>
                  </a:moveTo>
                  <a:lnTo>
                    <a:pt x="3241" y="0"/>
                  </a:lnTo>
                  <a:cubicBezTo>
                    <a:pt x="3241" y="0"/>
                    <a:pt x="1000" y="1026"/>
                    <a:pt x="1" y="2295"/>
                  </a:cubicBezTo>
                  <a:lnTo>
                    <a:pt x="649" y="2430"/>
                  </a:lnTo>
                  <a:cubicBezTo>
                    <a:pt x="973" y="1377"/>
                    <a:pt x="3241" y="0"/>
                    <a:pt x="3241" y="0"/>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6"/>
            <p:cNvSpPr/>
            <p:nvPr/>
          </p:nvSpPr>
          <p:spPr>
            <a:xfrm>
              <a:off x="-997925" y="4570088"/>
              <a:ext cx="98575" cy="24600"/>
            </a:xfrm>
            <a:custGeom>
              <a:rect b="b" l="l" r="r" t="t"/>
              <a:pathLst>
                <a:path extrusionOk="0" h="984" w="3943">
                  <a:moveTo>
                    <a:pt x="2190" y="1"/>
                  </a:moveTo>
                  <a:cubicBezTo>
                    <a:pt x="1509" y="1"/>
                    <a:pt x="734" y="287"/>
                    <a:pt x="0" y="983"/>
                  </a:cubicBezTo>
                  <a:cubicBezTo>
                    <a:pt x="748" y="458"/>
                    <a:pt x="1433" y="227"/>
                    <a:pt x="2069" y="227"/>
                  </a:cubicBezTo>
                  <a:cubicBezTo>
                    <a:pt x="2741" y="227"/>
                    <a:pt x="3360" y="485"/>
                    <a:pt x="3943" y="929"/>
                  </a:cubicBezTo>
                  <a:cubicBezTo>
                    <a:pt x="3613" y="370"/>
                    <a:pt x="2962" y="1"/>
                    <a:pt x="2190"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6"/>
            <p:cNvSpPr/>
            <p:nvPr/>
          </p:nvSpPr>
          <p:spPr>
            <a:xfrm>
              <a:off x="-837950" y="4525788"/>
              <a:ext cx="162050" cy="93200"/>
            </a:xfrm>
            <a:custGeom>
              <a:rect b="b" l="l" r="r" t="t"/>
              <a:pathLst>
                <a:path extrusionOk="0" h="3728" w="6482">
                  <a:moveTo>
                    <a:pt x="6482" y="1"/>
                  </a:moveTo>
                  <a:lnTo>
                    <a:pt x="6482" y="1"/>
                  </a:lnTo>
                  <a:cubicBezTo>
                    <a:pt x="6481" y="1"/>
                    <a:pt x="1702" y="190"/>
                    <a:pt x="1" y="3727"/>
                  </a:cubicBezTo>
                  <a:lnTo>
                    <a:pt x="541" y="3727"/>
                  </a:lnTo>
                  <a:cubicBezTo>
                    <a:pt x="1891" y="1405"/>
                    <a:pt x="3997" y="433"/>
                    <a:pt x="6482"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6"/>
            <p:cNvSpPr/>
            <p:nvPr/>
          </p:nvSpPr>
          <p:spPr>
            <a:xfrm>
              <a:off x="-742750" y="4536413"/>
              <a:ext cx="151925" cy="23850"/>
            </a:xfrm>
            <a:custGeom>
              <a:rect b="b" l="l" r="r" t="t"/>
              <a:pathLst>
                <a:path extrusionOk="0" h="954" w="6077">
                  <a:moveTo>
                    <a:pt x="3227" y="1"/>
                  </a:moveTo>
                  <a:cubicBezTo>
                    <a:pt x="2104" y="1"/>
                    <a:pt x="979" y="320"/>
                    <a:pt x="0" y="953"/>
                  </a:cubicBezTo>
                  <a:cubicBezTo>
                    <a:pt x="987" y="460"/>
                    <a:pt x="2035" y="224"/>
                    <a:pt x="3133" y="224"/>
                  </a:cubicBezTo>
                  <a:cubicBezTo>
                    <a:pt x="4080" y="224"/>
                    <a:pt x="5064" y="400"/>
                    <a:pt x="6076" y="737"/>
                  </a:cubicBezTo>
                  <a:cubicBezTo>
                    <a:pt x="5194" y="245"/>
                    <a:pt x="4211" y="1"/>
                    <a:pt x="3227"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6"/>
            <p:cNvSpPr/>
            <p:nvPr/>
          </p:nvSpPr>
          <p:spPr>
            <a:xfrm>
              <a:off x="-877100" y="4605913"/>
              <a:ext cx="40525" cy="25475"/>
            </a:xfrm>
            <a:custGeom>
              <a:rect b="b" l="l" r="r" t="t"/>
              <a:pathLst>
                <a:path extrusionOk="0" h="1019" w="1621">
                  <a:moveTo>
                    <a:pt x="906" y="0"/>
                  </a:moveTo>
                  <a:cubicBezTo>
                    <a:pt x="597" y="0"/>
                    <a:pt x="303" y="178"/>
                    <a:pt x="136" y="441"/>
                  </a:cubicBezTo>
                  <a:cubicBezTo>
                    <a:pt x="1" y="738"/>
                    <a:pt x="217" y="981"/>
                    <a:pt x="595" y="1009"/>
                  </a:cubicBezTo>
                  <a:cubicBezTo>
                    <a:pt x="639" y="1015"/>
                    <a:pt x="684" y="1019"/>
                    <a:pt x="728" y="1019"/>
                  </a:cubicBezTo>
                  <a:cubicBezTo>
                    <a:pt x="1033" y="1019"/>
                    <a:pt x="1324" y="859"/>
                    <a:pt x="1513" y="576"/>
                  </a:cubicBezTo>
                  <a:cubicBezTo>
                    <a:pt x="1621" y="306"/>
                    <a:pt x="1432" y="36"/>
                    <a:pt x="1027" y="9"/>
                  </a:cubicBezTo>
                  <a:cubicBezTo>
                    <a:pt x="987" y="3"/>
                    <a:pt x="946" y="0"/>
                    <a:pt x="906" y="0"/>
                  </a:cubicBezTo>
                  <a:close/>
                </a:path>
              </a:pathLst>
            </a:custGeom>
            <a:solidFill>
              <a:srgbClr val="725D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6"/>
            <p:cNvSpPr/>
            <p:nvPr/>
          </p:nvSpPr>
          <p:spPr>
            <a:xfrm>
              <a:off x="-1074225" y="4544038"/>
              <a:ext cx="714950" cy="347000"/>
            </a:xfrm>
            <a:custGeom>
              <a:rect b="b" l="l" r="r" t="t"/>
              <a:pathLst>
                <a:path extrusionOk="0" h="13880" w="28598">
                  <a:moveTo>
                    <a:pt x="21604" y="0"/>
                  </a:moveTo>
                  <a:lnTo>
                    <a:pt x="9560" y="2781"/>
                  </a:lnTo>
                  <a:lnTo>
                    <a:pt x="8426" y="2916"/>
                  </a:lnTo>
                  <a:lnTo>
                    <a:pt x="136" y="2916"/>
                  </a:lnTo>
                  <a:lnTo>
                    <a:pt x="1" y="3321"/>
                  </a:lnTo>
                  <a:lnTo>
                    <a:pt x="8237" y="12746"/>
                  </a:lnTo>
                  <a:lnTo>
                    <a:pt x="16446" y="13880"/>
                  </a:lnTo>
                  <a:lnTo>
                    <a:pt x="20226" y="13880"/>
                  </a:lnTo>
                  <a:lnTo>
                    <a:pt x="28597" y="11558"/>
                  </a:lnTo>
                  <a:lnTo>
                    <a:pt x="216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6"/>
            <p:cNvSpPr/>
            <p:nvPr/>
          </p:nvSpPr>
          <p:spPr>
            <a:xfrm>
              <a:off x="-836575" y="4548088"/>
              <a:ext cx="382800" cy="253850"/>
            </a:xfrm>
            <a:custGeom>
              <a:rect b="b" l="l" r="r" t="t"/>
              <a:pathLst>
                <a:path extrusionOk="0" h="10154" w="15312">
                  <a:moveTo>
                    <a:pt x="12126" y="0"/>
                  </a:moveTo>
                  <a:lnTo>
                    <a:pt x="82" y="2781"/>
                  </a:lnTo>
                  <a:lnTo>
                    <a:pt x="1" y="2781"/>
                  </a:lnTo>
                  <a:cubicBezTo>
                    <a:pt x="838" y="4699"/>
                    <a:pt x="2107" y="6373"/>
                    <a:pt x="3727" y="7642"/>
                  </a:cubicBezTo>
                  <a:cubicBezTo>
                    <a:pt x="5795" y="9315"/>
                    <a:pt x="8089" y="10154"/>
                    <a:pt x="10091" y="10154"/>
                  </a:cubicBezTo>
                  <a:cubicBezTo>
                    <a:pt x="11934" y="10154"/>
                    <a:pt x="13530" y="9444"/>
                    <a:pt x="14475" y="8020"/>
                  </a:cubicBezTo>
                  <a:cubicBezTo>
                    <a:pt x="14988" y="7183"/>
                    <a:pt x="15285" y="6238"/>
                    <a:pt x="15312" y="5266"/>
                  </a:cubicBezTo>
                  <a:lnTo>
                    <a:pt x="1212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6"/>
            <p:cNvSpPr/>
            <p:nvPr/>
          </p:nvSpPr>
          <p:spPr>
            <a:xfrm>
              <a:off x="-815650" y="4565638"/>
              <a:ext cx="407775" cy="318650"/>
            </a:xfrm>
            <a:custGeom>
              <a:rect b="b" l="l" r="r" t="t"/>
              <a:pathLst>
                <a:path extrusionOk="0" h="12746" w="16311">
                  <a:moveTo>
                    <a:pt x="10774" y="270"/>
                  </a:moveTo>
                  <a:lnTo>
                    <a:pt x="15959" y="9802"/>
                  </a:lnTo>
                  <a:lnTo>
                    <a:pt x="7507" y="12476"/>
                  </a:lnTo>
                  <a:lnTo>
                    <a:pt x="405" y="2782"/>
                  </a:lnTo>
                  <a:lnTo>
                    <a:pt x="10774" y="270"/>
                  </a:lnTo>
                  <a:close/>
                  <a:moveTo>
                    <a:pt x="10855" y="0"/>
                  </a:moveTo>
                  <a:lnTo>
                    <a:pt x="162" y="2620"/>
                  </a:lnTo>
                  <a:lnTo>
                    <a:pt x="0" y="2647"/>
                  </a:lnTo>
                  <a:lnTo>
                    <a:pt x="7345" y="12665"/>
                  </a:lnTo>
                  <a:lnTo>
                    <a:pt x="7399" y="12746"/>
                  </a:lnTo>
                  <a:lnTo>
                    <a:pt x="16310" y="9964"/>
                  </a:lnTo>
                  <a:lnTo>
                    <a:pt x="10855" y="0"/>
                  </a:ln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6"/>
            <p:cNvSpPr/>
            <p:nvPr/>
          </p:nvSpPr>
          <p:spPr>
            <a:xfrm>
              <a:off x="-1074225" y="4627063"/>
              <a:ext cx="411150" cy="263975"/>
            </a:xfrm>
            <a:custGeom>
              <a:rect b="b" l="l" r="r" t="t"/>
              <a:pathLst>
                <a:path extrusionOk="0" h="10559" w="16446">
                  <a:moveTo>
                    <a:pt x="1" y="0"/>
                  </a:moveTo>
                  <a:lnTo>
                    <a:pt x="8237" y="9425"/>
                  </a:lnTo>
                  <a:lnTo>
                    <a:pt x="16446" y="10559"/>
                  </a:lnTo>
                  <a:lnTo>
                    <a:pt x="16446" y="10559"/>
                  </a:lnTo>
                  <a:lnTo>
                    <a:pt x="8426" y="135"/>
                  </a:ln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6"/>
            <p:cNvSpPr/>
            <p:nvPr/>
          </p:nvSpPr>
          <p:spPr>
            <a:xfrm>
              <a:off x="-1049250" y="4639888"/>
              <a:ext cx="346350" cy="230900"/>
            </a:xfrm>
            <a:custGeom>
              <a:rect b="b" l="l" r="r" t="t"/>
              <a:pathLst>
                <a:path extrusionOk="0" h="9236" w="13854">
                  <a:moveTo>
                    <a:pt x="568" y="271"/>
                  </a:moveTo>
                  <a:lnTo>
                    <a:pt x="7049" y="649"/>
                  </a:lnTo>
                  <a:lnTo>
                    <a:pt x="13341" y="9020"/>
                  </a:lnTo>
                  <a:lnTo>
                    <a:pt x="13341" y="9020"/>
                  </a:lnTo>
                  <a:lnTo>
                    <a:pt x="7535" y="8237"/>
                  </a:lnTo>
                  <a:lnTo>
                    <a:pt x="568" y="271"/>
                  </a:lnTo>
                  <a:close/>
                  <a:moveTo>
                    <a:pt x="1" y="1"/>
                  </a:moveTo>
                  <a:lnTo>
                    <a:pt x="7292" y="8372"/>
                  </a:lnTo>
                  <a:lnTo>
                    <a:pt x="13854" y="9236"/>
                  </a:lnTo>
                  <a:lnTo>
                    <a:pt x="13854" y="9236"/>
                  </a:lnTo>
                  <a:lnTo>
                    <a:pt x="13827" y="9182"/>
                  </a:lnTo>
                  <a:lnTo>
                    <a:pt x="7211" y="406"/>
                  </a:lnTo>
                  <a:lnTo>
                    <a:pt x="7076" y="406"/>
                  </a:lnTo>
                  <a:lnTo>
                    <a:pt x="1" y="1"/>
                  </a:ln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5" name="Google Shape;1375;p36"/>
          <p:cNvSpPr/>
          <p:nvPr/>
        </p:nvSpPr>
        <p:spPr>
          <a:xfrm>
            <a:off x="4" y="1017700"/>
            <a:ext cx="914399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2" name="Shape 142"/>
        <p:cNvGrpSpPr/>
        <p:nvPr/>
      </p:nvGrpSpPr>
      <p:grpSpPr>
        <a:xfrm>
          <a:off x="0" y="0"/>
          <a:ext cx="0" cy="0"/>
          <a:chOff x="0" y="0"/>
          <a:chExt cx="0" cy="0"/>
        </a:xfrm>
      </p:grpSpPr>
      <p:sp>
        <p:nvSpPr>
          <p:cNvPr id="143" name="Google Shape;143;p5"/>
          <p:cNvSpPr txBox="1"/>
          <p:nvPr>
            <p:ph type="title"/>
          </p:nvPr>
        </p:nvSpPr>
        <p:spPr>
          <a:xfrm>
            <a:off x="1095263" y="2695575"/>
            <a:ext cx="3324300" cy="404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4" name="Google Shape;144;p5"/>
          <p:cNvSpPr txBox="1"/>
          <p:nvPr>
            <p:ph idx="2" type="title"/>
          </p:nvPr>
        </p:nvSpPr>
        <p:spPr>
          <a:xfrm>
            <a:off x="4724437" y="2695575"/>
            <a:ext cx="3324300" cy="4041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b="0" sz="2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45" name="Google Shape;145;p5"/>
          <p:cNvSpPr txBox="1"/>
          <p:nvPr>
            <p:ph idx="1" type="subTitle"/>
          </p:nvPr>
        </p:nvSpPr>
        <p:spPr>
          <a:xfrm>
            <a:off x="4724437" y="3023525"/>
            <a:ext cx="3324300" cy="853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46" name="Google Shape;146;p5"/>
          <p:cNvSpPr txBox="1"/>
          <p:nvPr>
            <p:ph idx="3" type="subTitle"/>
          </p:nvPr>
        </p:nvSpPr>
        <p:spPr>
          <a:xfrm>
            <a:off x="1095263" y="3023525"/>
            <a:ext cx="3324300" cy="8532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800"/>
              <a:buNone/>
              <a:defRPr b="0" sz="1400">
                <a:solidFill>
                  <a:schemeClr val="dk1"/>
                </a:solidFill>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147" name="Google Shape;147;p5"/>
          <p:cNvSpPr txBox="1"/>
          <p:nvPr>
            <p:ph idx="4" type="title"/>
          </p:nvPr>
        </p:nvSpPr>
        <p:spPr>
          <a:xfrm>
            <a:off x="720000" y="539500"/>
            <a:ext cx="7704000" cy="47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8" name="Google Shape;148;p5"/>
          <p:cNvGrpSpPr/>
          <p:nvPr/>
        </p:nvGrpSpPr>
        <p:grpSpPr>
          <a:xfrm>
            <a:off x="-540125" y="-190500"/>
            <a:ext cx="10224238" cy="5634425"/>
            <a:chOff x="-540125" y="-190500"/>
            <a:chExt cx="10224238" cy="5634425"/>
          </a:xfrm>
        </p:grpSpPr>
        <p:sp>
          <p:nvSpPr>
            <p:cNvPr id="149" name="Google Shape;149;p5"/>
            <p:cNvSpPr/>
            <p:nvPr/>
          </p:nvSpPr>
          <p:spPr>
            <a:xfrm>
              <a:off x="8868499" y="258010"/>
              <a:ext cx="274226" cy="5038749"/>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0" name="Google Shape;150;p5"/>
            <p:cNvSpPr/>
            <p:nvPr/>
          </p:nvSpPr>
          <p:spPr>
            <a:xfrm>
              <a:off x="100" y="247650"/>
              <a:ext cx="274225" cy="5049014"/>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51" name="Google Shape;151;p5"/>
            <p:cNvGrpSpPr/>
            <p:nvPr/>
          </p:nvGrpSpPr>
          <p:grpSpPr>
            <a:xfrm>
              <a:off x="243846" y="4810252"/>
              <a:ext cx="8625625" cy="318713"/>
              <a:chOff x="188112" y="4401147"/>
              <a:chExt cx="8663745" cy="305867"/>
            </a:xfrm>
          </p:grpSpPr>
          <p:sp>
            <p:nvSpPr>
              <p:cNvPr id="152" name="Google Shape;152;p5"/>
              <p:cNvSpPr/>
              <p:nvPr/>
            </p:nvSpPr>
            <p:spPr>
              <a:xfrm>
                <a:off x="188112" y="4401147"/>
                <a:ext cx="8663745" cy="305867"/>
              </a:xfrm>
              <a:custGeom>
                <a:rect b="b" l="l" r="r" t="t"/>
                <a:pathLst>
                  <a:path extrusionOk="0" h="3178" w="27171">
                    <a:moveTo>
                      <a:pt x="1" y="0"/>
                    </a:moveTo>
                    <a:lnTo>
                      <a:pt x="1" y="3177"/>
                    </a:lnTo>
                    <a:lnTo>
                      <a:pt x="27171" y="3177"/>
                    </a:lnTo>
                    <a:lnTo>
                      <a:pt x="27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3" name="Google Shape;153;p5"/>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4" name="Google Shape;154;p5"/>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155" name="Google Shape;155;p5"/>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6" name="Google Shape;156;p5"/>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7" name="Google Shape;157;p5"/>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8" name="Google Shape;158;p5"/>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59" name="Google Shape;159;p5"/>
            <p:cNvSpPr/>
            <p:nvPr/>
          </p:nvSpPr>
          <p:spPr>
            <a:xfrm>
              <a:off x="710332" y="194931"/>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0" name="Google Shape;160;p5"/>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1" name="Google Shape;161;p5"/>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2" name="Google Shape;162;p5"/>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3" name="Google Shape;163;p5"/>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4" name="Google Shape;164;p5"/>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65" name="Google Shape;165;p5"/>
            <p:cNvGrpSpPr/>
            <p:nvPr/>
          </p:nvGrpSpPr>
          <p:grpSpPr>
            <a:xfrm>
              <a:off x="-10709" y="263403"/>
              <a:ext cx="448838" cy="860613"/>
              <a:chOff x="561117" y="628348"/>
              <a:chExt cx="448838" cy="855480"/>
            </a:xfrm>
          </p:grpSpPr>
          <p:sp>
            <p:nvSpPr>
              <p:cNvPr id="166" name="Google Shape;166;p5"/>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7" name="Google Shape;167;p5"/>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8" name="Google Shape;168;p5"/>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69" name="Google Shape;169;p5"/>
            <p:cNvGrpSpPr/>
            <p:nvPr/>
          </p:nvGrpSpPr>
          <p:grpSpPr>
            <a:xfrm>
              <a:off x="8694552" y="263386"/>
              <a:ext cx="448838" cy="855480"/>
              <a:chOff x="4189590" y="628348"/>
              <a:chExt cx="448838" cy="855480"/>
            </a:xfrm>
          </p:grpSpPr>
          <p:sp>
            <p:nvSpPr>
              <p:cNvPr id="170" name="Google Shape;170;p5"/>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1" name="Google Shape;171;p5"/>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72" name="Google Shape;172;p5"/>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sp>
        <p:nvSpPr>
          <p:cNvPr id="173" name="Google Shape;17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4" name="Shape 174"/>
        <p:cNvGrpSpPr/>
        <p:nvPr/>
      </p:nvGrpSpPr>
      <p:grpSpPr>
        <a:xfrm>
          <a:off x="0" y="0"/>
          <a:ext cx="0" cy="0"/>
          <a:chOff x="0" y="0"/>
          <a:chExt cx="0" cy="0"/>
        </a:xfrm>
      </p:grpSpPr>
      <p:grpSp>
        <p:nvGrpSpPr>
          <p:cNvPr id="175" name="Google Shape;175;p6"/>
          <p:cNvGrpSpPr/>
          <p:nvPr/>
        </p:nvGrpSpPr>
        <p:grpSpPr>
          <a:xfrm>
            <a:off x="-540125" y="-190500"/>
            <a:ext cx="10224238" cy="5634425"/>
            <a:chOff x="-540125" y="-190500"/>
            <a:chExt cx="10224238" cy="5634425"/>
          </a:xfrm>
        </p:grpSpPr>
        <p:grpSp>
          <p:nvGrpSpPr>
            <p:cNvPr id="176" name="Google Shape;176;p6"/>
            <p:cNvGrpSpPr/>
            <p:nvPr/>
          </p:nvGrpSpPr>
          <p:grpSpPr>
            <a:xfrm flipH="1">
              <a:off x="-540125" y="-190500"/>
              <a:ext cx="10224238" cy="5634425"/>
              <a:chOff x="-540125" y="-190500"/>
              <a:chExt cx="10224238" cy="5634425"/>
            </a:xfrm>
          </p:grpSpPr>
          <p:grpSp>
            <p:nvGrpSpPr>
              <p:cNvPr id="177" name="Google Shape;177;p6"/>
              <p:cNvGrpSpPr/>
              <p:nvPr/>
            </p:nvGrpSpPr>
            <p:grpSpPr>
              <a:xfrm>
                <a:off x="123156" y="409580"/>
                <a:ext cx="262232" cy="352736"/>
                <a:chOff x="694982" y="773654"/>
                <a:chExt cx="262232" cy="350632"/>
              </a:xfrm>
            </p:grpSpPr>
            <p:sp>
              <p:nvSpPr>
                <p:cNvPr id="178" name="Google Shape;178;p6"/>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6"/>
              <p:cNvGrpSpPr/>
              <p:nvPr/>
            </p:nvGrpSpPr>
            <p:grpSpPr>
              <a:xfrm>
                <a:off x="-540125" y="-190500"/>
                <a:ext cx="10224238" cy="5634425"/>
                <a:chOff x="-540125" y="-190500"/>
                <a:chExt cx="10224238" cy="5634425"/>
              </a:xfrm>
            </p:grpSpPr>
            <p:grpSp>
              <p:nvGrpSpPr>
                <p:cNvPr id="181" name="Google Shape;181;p6"/>
                <p:cNvGrpSpPr/>
                <p:nvPr/>
              </p:nvGrpSpPr>
              <p:grpSpPr>
                <a:xfrm>
                  <a:off x="123150" y="4810250"/>
                  <a:ext cx="9020846" cy="318721"/>
                  <a:chOff x="66882" y="4401145"/>
                  <a:chExt cx="9060713" cy="305875"/>
                </a:xfrm>
              </p:grpSpPr>
              <p:sp>
                <p:nvSpPr>
                  <p:cNvPr id="182" name="Google Shape;182;p6"/>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 name="Google Shape;185;p6"/>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 name="Google Shape;195;p6"/>
                <p:cNvGrpSpPr/>
                <p:nvPr/>
              </p:nvGrpSpPr>
              <p:grpSpPr>
                <a:xfrm>
                  <a:off x="8694552" y="444361"/>
                  <a:ext cx="448838" cy="855480"/>
                  <a:chOff x="4189590" y="628348"/>
                  <a:chExt cx="448838" cy="855480"/>
                </a:xfrm>
              </p:grpSpPr>
              <p:sp>
                <p:nvSpPr>
                  <p:cNvPr id="196" name="Google Shape;196;p6"/>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6"/>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6"/>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6"/>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6"/>
                <p:cNvGrpSpPr/>
                <p:nvPr/>
              </p:nvGrpSpPr>
              <p:grpSpPr>
                <a:xfrm>
                  <a:off x="-10709" y="444378"/>
                  <a:ext cx="448838" cy="860613"/>
                  <a:chOff x="561117" y="628348"/>
                  <a:chExt cx="448838" cy="855480"/>
                </a:xfrm>
              </p:grpSpPr>
              <p:sp>
                <p:nvSpPr>
                  <p:cNvPr id="201" name="Google Shape;201;p6"/>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4" name="Google Shape;204;p6"/>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 name="Google Shape;205;p6"/>
            <p:cNvGrpSpPr/>
            <p:nvPr/>
          </p:nvGrpSpPr>
          <p:grpSpPr>
            <a:xfrm>
              <a:off x="384093" y="4954718"/>
              <a:ext cx="8375813" cy="57966"/>
              <a:chOff x="384093" y="4954718"/>
              <a:chExt cx="8375813" cy="57966"/>
            </a:xfrm>
          </p:grpSpPr>
          <p:sp>
            <p:nvSpPr>
              <p:cNvPr id="206" name="Google Shape;206;p6"/>
              <p:cNvSpPr/>
              <p:nvPr/>
            </p:nvSpPr>
            <p:spPr>
              <a:xfrm>
                <a:off x="38409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854054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8" name="Google Shape;208;p6"/>
          <p:cNvSpPr txBox="1"/>
          <p:nvPr>
            <p:ph type="title"/>
          </p:nvPr>
        </p:nvSpPr>
        <p:spPr>
          <a:xfrm>
            <a:off x="720000" y="539500"/>
            <a:ext cx="7704000" cy="4782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9" name="Google Shape;20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210" name="Shape 210"/>
        <p:cNvGrpSpPr/>
        <p:nvPr/>
      </p:nvGrpSpPr>
      <p:grpSpPr>
        <a:xfrm>
          <a:off x="0" y="0"/>
          <a:ext cx="0" cy="0"/>
          <a:chOff x="0" y="0"/>
          <a:chExt cx="0" cy="0"/>
        </a:xfrm>
      </p:grpSpPr>
      <p:sp>
        <p:nvSpPr>
          <p:cNvPr id="211" name="Google Shape;211;p7"/>
          <p:cNvSpPr txBox="1"/>
          <p:nvPr>
            <p:ph type="title"/>
          </p:nvPr>
        </p:nvSpPr>
        <p:spPr>
          <a:xfrm>
            <a:off x="720000" y="454800"/>
            <a:ext cx="77109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212" name="Google Shape;212;p7"/>
          <p:cNvSpPr txBox="1"/>
          <p:nvPr>
            <p:ph idx="1" type="subTitle"/>
          </p:nvPr>
        </p:nvSpPr>
        <p:spPr>
          <a:xfrm>
            <a:off x="720000" y="1307775"/>
            <a:ext cx="5675700" cy="32964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Font typeface="Nunito Light"/>
              <a:buChar char="●"/>
              <a:defRPr sz="1600">
                <a:solidFill>
                  <a:schemeClr val="lt1"/>
                </a:solidFill>
              </a:defRPr>
            </a:lvl1pPr>
            <a:lvl2pPr lvl="1" rtl="0" algn="ctr">
              <a:lnSpc>
                <a:spcPct val="100000"/>
              </a:lnSpc>
              <a:spcBef>
                <a:spcPts val="0"/>
              </a:spcBef>
              <a:spcAft>
                <a:spcPts val="0"/>
              </a:spcAft>
              <a:buClr>
                <a:schemeClr val="lt1"/>
              </a:buClr>
              <a:buSzPts val="1600"/>
              <a:buFont typeface="Nunito Light"/>
              <a:buChar char="○"/>
              <a:defRPr>
                <a:solidFill>
                  <a:schemeClr val="lt1"/>
                </a:solidFill>
              </a:defRPr>
            </a:lvl2pPr>
            <a:lvl3pPr lvl="2" rtl="0" algn="ctr">
              <a:lnSpc>
                <a:spcPct val="100000"/>
              </a:lnSpc>
              <a:spcBef>
                <a:spcPts val="1600"/>
              </a:spcBef>
              <a:spcAft>
                <a:spcPts val="0"/>
              </a:spcAft>
              <a:buClr>
                <a:schemeClr val="lt1"/>
              </a:buClr>
              <a:buSzPts val="1500"/>
              <a:buFont typeface="Nunito Light"/>
              <a:buChar char="■"/>
              <a:defRPr>
                <a:solidFill>
                  <a:schemeClr val="lt1"/>
                </a:solidFill>
              </a:defRPr>
            </a:lvl3pPr>
            <a:lvl4pPr lvl="3" rtl="0" algn="ctr">
              <a:lnSpc>
                <a:spcPct val="100000"/>
              </a:lnSpc>
              <a:spcBef>
                <a:spcPts val="1600"/>
              </a:spcBef>
              <a:spcAft>
                <a:spcPts val="0"/>
              </a:spcAft>
              <a:buClr>
                <a:schemeClr val="lt1"/>
              </a:buClr>
              <a:buSzPts val="1500"/>
              <a:buFont typeface="Nunito Light"/>
              <a:buChar char="●"/>
              <a:defRPr>
                <a:solidFill>
                  <a:schemeClr val="lt1"/>
                </a:solidFill>
              </a:defRPr>
            </a:lvl4pPr>
            <a:lvl5pPr lvl="4" rtl="0" algn="ctr">
              <a:lnSpc>
                <a:spcPct val="100000"/>
              </a:lnSpc>
              <a:spcBef>
                <a:spcPts val="1600"/>
              </a:spcBef>
              <a:spcAft>
                <a:spcPts val="0"/>
              </a:spcAft>
              <a:buClr>
                <a:schemeClr val="lt1"/>
              </a:buClr>
              <a:buSzPts val="1400"/>
              <a:buFont typeface="Nunito Light"/>
              <a:buChar char="○"/>
              <a:defRPr>
                <a:solidFill>
                  <a:schemeClr val="lt1"/>
                </a:solidFill>
              </a:defRPr>
            </a:lvl5pPr>
            <a:lvl6pPr lvl="5" rtl="0" algn="ctr">
              <a:lnSpc>
                <a:spcPct val="100000"/>
              </a:lnSpc>
              <a:spcBef>
                <a:spcPts val="1600"/>
              </a:spcBef>
              <a:spcAft>
                <a:spcPts val="0"/>
              </a:spcAft>
              <a:buClr>
                <a:schemeClr val="lt1"/>
              </a:buClr>
              <a:buSzPts val="1400"/>
              <a:buFont typeface="Nunito Light"/>
              <a:buChar char="■"/>
              <a:defRPr>
                <a:solidFill>
                  <a:schemeClr val="lt1"/>
                </a:solidFill>
              </a:defRPr>
            </a:lvl6pPr>
            <a:lvl7pPr lvl="6" rtl="0" algn="ctr">
              <a:lnSpc>
                <a:spcPct val="100000"/>
              </a:lnSpc>
              <a:spcBef>
                <a:spcPts val="1600"/>
              </a:spcBef>
              <a:spcAft>
                <a:spcPts val="0"/>
              </a:spcAft>
              <a:buClr>
                <a:schemeClr val="lt1"/>
              </a:buClr>
              <a:buSzPts val="1300"/>
              <a:buFont typeface="Nunito Light"/>
              <a:buChar char="●"/>
              <a:defRPr>
                <a:solidFill>
                  <a:schemeClr val="lt1"/>
                </a:solidFill>
              </a:defRPr>
            </a:lvl7pPr>
            <a:lvl8pPr lvl="7" rtl="0" algn="ctr">
              <a:lnSpc>
                <a:spcPct val="100000"/>
              </a:lnSpc>
              <a:spcBef>
                <a:spcPts val="1600"/>
              </a:spcBef>
              <a:spcAft>
                <a:spcPts val="0"/>
              </a:spcAft>
              <a:buClr>
                <a:schemeClr val="lt1"/>
              </a:buClr>
              <a:buSzPts val="1300"/>
              <a:buFont typeface="Nunito Light"/>
              <a:buChar char="○"/>
              <a:defRPr>
                <a:solidFill>
                  <a:schemeClr val="lt1"/>
                </a:solidFill>
              </a:defRPr>
            </a:lvl8pPr>
            <a:lvl9pPr lvl="8" rtl="0" algn="ctr">
              <a:lnSpc>
                <a:spcPct val="100000"/>
              </a:lnSpc>
              <a:spcBef>
                <a:spcPts val="1600"/>
              </a:spcBef>
              <a:spcAft>
                <a:spcPts val="1600"/>
              </a:spcAft>
              <a:buClr>
                <a:schemeClr val="lt1"/>
              </a:buClr>
              <a:buSzPts val="1400"/>
              <a:buFont typeface="Nunito Light"/>
              <a:buChar char="■"/>
              <a:defRPr>
                <a:solidFill>
                  <a:schemeClr val="lt1"/>
                </a:solidFill>
              </a:defRPr>
            </a:lvl9pPr>
          </a:lstStyle>
          <a:p/>
        </p:txBody>
      </p:sp>
      <p:grpSp>
        <p:nvGrpSpPr>
          <p:cNvPr id="213" name="Google Shape;213;p7"/>
          <p:cNvGrpSpPr/>
          <p:nvPr/>
        </p:nvGrpSpPr>
        <p:grpSpPr>
          <a:xfrm>
            <a:off x="-540125" y="-190500"/>
            <a:ext cx="10224238" cy="5634425"/>
            <a:chOff x="-540125" y="-190500"/>
            <a:chExt cx="10224238" cy="5634425"/>
          </a:xfrm>
        </p:grpSpPr>
        <p:grpSp>
          <p:nvGrpSpPr>
            <p:cNvPr id="214" name="Google Shape;214;p7"/>
            <p:cNvGrpSpPr/>
            <p:nvPr/>
          </p:nvGrpSpPr>
          <p:grpSpPr>
            <a:xfrm>
              <a:off x="-540125" y="-190500"/>
              <a:ext cx="10224238" cy="5634425"/>
              <a:chOff x="-540125" y="-190500"/>
              <a:chExt cx="10224238" cy="5634425"/>
            </a:xfrm>
          </p:grpSpPr>
          <p:grpSp>
            <p:nvGrpSpPr>
              <p:cNvPr id="215" name="Google Shape;215;p7"/>
              <p:cNvGrpSpPr/>
              <p:nvPr/>
            </p:nvGrpSpPr>
            <p:grpSpPr>
              <a:xfrm>
                <a:off x="123156" y="409580"/>
                <a:ext cx="262232" cy="352736"/>
                <a:chOff x="694982" y="773654"/>
                <a:chExt cx="262232" cy="350632"/>
              </a:xfrm>
            </p:grpSpPr>
            <p:sp>
              <p:nvSpPr>
                <p:cNvPr id="216" name="Google Shape;216;p7"/>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7"/>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7"/>
              <p:cNvGrpSpPr/>
              <p:nvPr/>
            </p:nvGrpSpPr>
            <p:grpSpPr>
              <a:xfrm>
                <a:off x="-540125" y="-190500"/>
                <a:ext cx="10224238" cy="5634425"/>
                <a:chOff x="-540125" y="-190500"/>
                <a:chExt cx="10224238" cy="5634425"/>
              </a:xfrm>
            </p:grpSpPr>
            <p:grpSp>
              <p:nvGrpSpPr>
                <p:cNvPr id="219" name="Google Shape;219;p7"/>
                <p:cNvGrpSpPr/>
                <p:nvPr/>
              </p:nvGrpSpPr>
              <p:grpSpPr>
                <a:xfrm>
                  <a:off x="123150" y="4810250"/>
                  <a:ext cx="9020846" cy="318721"/>
                  <a:chOff x="66882" y="4401145"/>
                  <a:chExt cx="9060713" cy="305875"/>
                </a:xfrm>
              </p:grpSpPr>
              <p:sp>
                <p:nvSpPr>
                  <p:cNvPr id="220" name="Google Shape;220;p7"/>
                  <p:cNvSpPr/>
                  <p:nvPr/>
                </p:nvSpPr>
                <p:spPr>
                  <a:xfrm>
                    <a:off x="66882" y="4401145"/>
                    <a:ext cx="9060713" cy="305875"/>
                  </a:xfrm>
                  <a:custGeom>
                    <a:rect b="b" l="l" r="r" t="t"/>
                    <a:pathLst>
                      <a:path extrusionOk="0" h="3178" w="27171">
                        <a:moveTo>
                          <a:pt x="1" y="0"/>
                        </a:moveTo>
                        <a:lnTo>
                          <a:pt x="1" y="3177"/>
                        </a:lnTo>
                        <a:lnTo>
                          <a:pt x="27171" y="3177"/>
                        </a:lnTo>
                        <a:lnTo>
                          <a:pt x="27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7"/>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p:nvPr/>
                </p:nvSpPr>
                <p:spPr>
                  <a:xfrm>
                    <a:off x="743887" y="4570540"/>
                    <a:ext cx="220332" cy="55630"/>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7"/>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a:off x="713232" y="1118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a:off x="8945550" y="247650"/>
                  <a:ext cx="197174" cy="461873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7"/>
                <p:cNvGrpSpPr/>
                <p:nvPr/>
              </p:nvGrpSpPr>
              <p:grpSpPr>
                <a:xfrm>
                  <a:off x="8694552" y="444361"/>
                  <a:ext cx="448838" cy="855480"/>
                  <a:chOff x="4189590" y="628348"/>
                  <a:chExt cx="448838" cy="855480"/>
                </a:xfrm>
              </p:grpSpPr>
              <p:sp>
                <p:nvSpPr>
                  <p:cNvPr id="234" name="Google Shape;234;p7"/>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7"/>
                <p:cNvSpPr/>
                <p:nvPr/>
              </p:nvSpPr>
              <p:spPr>
                <a:xfrm>
                  <a:off x="100" y="247650"/>
                  <a:ext cx="183874" cy="489580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 name="Google Shape;238;p7"/>
                <p:cNvGrpSpPr/>
                <p:nvPr/>
              </p:nvGrpSpPr>
              <p:grpSpPr>
                <a:xfrm>
                  <a:off x="-10709" y="444378"/>
                  <a:ext cx="448838" cy="860613"/>
                  <a:chOff x="561117" y="628348"/>
                  <a:chExt cx="448838" cy="855480"/>
                </a:xfrm>
              </p:grpSpPr>
              <p:sp>
                <p:nvSpPr>
                  <p:cNvPr id="239" name="Google Shape;239;p7"/>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2" name="Google Shape;242;p7"/>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7"/>
            <p:cNvGrpSpPr/>
            <p:nvPr/>
          </p:nvGrpSpPr>
          <p:grpSpPr>
            <a:xfrm>
              <a:off x="700362" y="4963698"/>
              <a:ext cx="7743276" cy="57966"/>
              <a:chOff x="700362" y="4658898"/>
              <a:chExt cx="7743276" cy="57966"/>
            </a:xfrm>
          </p:grpSpPr>
          <p:sp>
            <p:nvSpPr>
              <p:cNvPr id="244" name="Google Shape;244;p7"/>
              <p:cNvSpPr/>
              <p:nvPr/>
            </p:nvSpPr>
            <p:spPr>
              <a:xfrm>
                <a:off x="700362"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8224275"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6" name="Google Shape;246;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47" name="Shape 247"/>
        <p:cNvGrpSpPr/>
        <p:nvPr/>
      </p:nvGrpSpPr>
      <p:grpSpPr>
        <a:xfrm>
          <a:off x="0" y="0"/>
          <a:ext cx="0" cy="0"/>
          <a:chOff x="0" y="0"/>
          <a:chExt cx="0" cy="0"/>
        </a:xfrm>
      </p:grpSpPr>
      <p:sp>
        <p:nvSpPr>
          <p:cNvPr id="248" name="Google Shape;248;p8"/>
          <p:cNvSpPr txBox="1"/>
          <p:nvPr>
            <p:ph type="title"/>
          </p:nvPr>
        </p:nvSpPr>
        <p:spPr>
          <a:xfrm>
            <a:off x="1289700" y="1652300"/>
            <a:ext cx="65646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249" name="Google Shape;249;p8"/>
          <p:cNvGrpSpPr/>
          <p:nvPr/>
        </p:nvGrpSpPr>
        <p:grpSpPr>
          <a:xfrm>
            <a:off x="-540125" y="-9525"/>
            <a:ext cx="10224238" cy="5148650"/>
            <a:chOff x="-540125" y="-9525"/>
            <a:chExt cx="10224238" cy="5148650"/>
          </a:xfrm>
        </p:grpSpPr>
        <p:sp>
          <p:nvSpPr>
            <p:cNvPr id="250" name="Google Shape;250;p8"/>
            <p:cNvSpPr/>
            <p:nvPr/>
          </p:nvSpPr>
          <p:spPr>
            <a:xfrm>
              <a:off x="169868" y="454400"/>
              <a:ext cx="8807154" cy="855436"/>
            </a:xfrm>
            <a:custGeom>
              <a:rect b="b" l="l" r="r" t="t"/>
              <a:pathLst>
                <a:path extrusionOk="0" h="40289" w="27675">
                  <a:moveTo>
                    <a:pt x="1" y="0"/>
                  </a:moveTo>
                  <a:lnTo>
                    <a:pt x="1" y="40289"/>
                  </a:lnTo>
                  <a:lnTo>
                    <a:pt x="27674" y="40289"/>
                  </a:lnTo>
                  <a:lnTo>
                    <a:pt x="2767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p:nvPr/>
          </p:nvSpPr>
          <p:spPr>
            <a:xfrm>
              <a:off x="-9525" y="438375"/>
              <a:ext cx="9153523" cy="302799"/>
            </a:xfrm>
            <a:custGeom>
              <a:rect b="b" l="l" r="r" t="t"/>
              <a:pathLst>
                <a:path extrusionOk="0" h="1375" w="27423">
                  <a:moveTo>
                    <a:pt x="1" y="1"/>
                  </a:moveTo>
                  <a:lnTo>
                    <a:pt x="1" y="1374"/>
                  </a:lnTo>
                  <a:lnTo>
                    <a:pt x="27422" y="1374"/>
                  </a:lnTo>
                  <a:lnTo>
                    <a:pt x="2742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p:nvPr/>
          </p:nvSpPr>
          <p:spPr>
            <a:xfrm>
              <a:off x="14452" y="504162"/>
              <a:ext cx="9120845" cy="130625"/>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8"/>
            <p:cNvSpPr/>
            <p:nvPr/>
          </p:nvSpPr>
          <p:spPr>
            <a:xfrm>
              <a:off x="-134261" y="215612"/>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8"/>
            <p:cNvSpPr/>
            <p:nvPr/>
          </p:nvSpPr>
          <p:spPr>
            <a:xfrm>
              <a:off x="-540125" y="-9525"/>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p:nvPr/>
          </p:nvSpPr>
          <p:spPr>
            <a:xfrm>
              <a:off x="-540125" y="-9525"/>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8"/>
            <p:cNvSpPr/>
            <p:nvPr/>
          </p:nvSpPr>
          <p:spPr>
            <a:xfrm>
              <a:off x="710332" y="375906"/>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8"/>
            <p:cNvSpPr/>
            <p:nvPr/>
          </p:nvSpPr>
          <p:spPr>
            <a:xfrm>
              <a:off x="-340627" y="121200"/>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8"/>
            <p:cNvGrpSpPr/>
            <p:nvPr/>
          </p:nvGrpSpPr>
          <p:grpSpPr>
            <a:xfrm>
              <a:off x="-369550" y="247648"/>
              <a:ext cx="9889274" cy="4891477"/>
              <a:chOff x="-369550" y="247648"/>
              <a:chExt cx="9889274" cy="4891477"/>
            </a:xfrm>
          </p:grpSpPr>
          <p:sp>
            <p:nvSpPr>
              <p:cNvPr id="259" name="Google Shape;259;p8"/>
              <p:cNvSpPr/>
              <p:nvPr/>
            </p:nvSpPr>
            <p:spPr>
              <a:xfrm>
                <a:off x="243846" y="4505452"/>
                <a:ext cx="8625638" cy="318714"/>
              </a:xfrm>
              <a:custGeom>
                <a:rect b="b" l="l" r="r" t="t"/>
                <a:pathLst>
                  <a:path extrusionOk="0" h="3178" w="27171">
                    <a:moveTo>
                      <a:pt x="1" y="0"/>
                    </a:moveTo>
                    <a:lnTo>
                      <a:pt x="1" y="3177"/>
                    </a:lnTo>
                    <a:lnTo>
                      <a:pt x="27171" y="3177"/>
                    </a:lnTo>
                    <a:lnTo>
                      <a:pt x="27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8"/>
              <p:cNvGrpSpPr/>
              <p:nvPr/>
            </p:nvGrpSpPr>
            <p:grpSpPr>
              <a:xfrm>
                <a:off x="700362" y="4505452"/>
                <a:ext cx="7743276" cy="318714"/>
                <a:chOff x="700362" y="4505452"/>
                <a:chExt cx="7743276" cy="318714"/>
              </a:xfrm>
            </p:grpSpPr>
            <p:sp>
              <p:nvSpPr>
                <p:cNvPr id="261" name="Google Shape;261;p8"/>
                <p:cNvSpPr/>
                <p:nvPr/>
              </p:nvSpPr>
              <p:spPr>
                <a:xfrm>
                  <a:off x="1252412" y="4505452"/>
                  <a:ext cx="6618354" cy="318714"/>
                </a:xfrm>
                <a:custGeom>
                  <a:rect b="b" l="l" r="r" t="t"/>
                  <a:pathLst>
                    <a:path extrusionOk="0" h="3178" w="20848">
                      <a:moveTo>
                        <a:pt x="1" y="0"/>
                      </a:moveTo>
                      <a:lnTo>
                        <a:pt x="378" y="3177"/>
                      </a:lnTo>
                      <a:lnTo>
                        <a:pt x="20470" y="3177"/>
                      </a:lnTo>
                      <a:lnTo>
                        <a:pt x="208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8"/>
                <p:cNvSpPr/>
                <p:nvPr/>
              </p:nvSpPr>
              <p:spPr>
                <a:xfrm>
                  <a:off x="700362"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8"/>
                <p:cNvSpPr/>
                <p:nvPr/>
              </p:nvSpPr>
              <p:spPr>
                <a:xfrm>
                  <a:off x="8224275" y="465889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8"/>
              <p:cNvSpPr/>
              <p:nvPr/>
            </p:nvSpPr>
            <p:spPr>
              <a:xfrm>
                <a:off x="8868500" y="257125"/>
                <a:ext cx="274226" cy="4609241"/>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8"/>
              <p:cNvSpPr/>
              <p:nvPr/>
            </p:nvSpPr>
            <p:spPr>
              <a:xfrm>
                <a:off x="100" y="247648"/>
                <a:ext cx="274225" cy="4618635"/>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8"/>
              <p:cNvSpPr/>
              <p:nvPr/>
            </p:nvSpPr>
            <p:spPr>
              <a:xfrm>
                <a:off x="-157810" y="48204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8"/>
              <p:cNvSpPr/>
              <p:nvPr/>
            </p:nvSpPr>
            <p:spPr>
              <a:xfrm>
                <a:off x="-369550" y="49919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8"/>
              <p:cNvSpPr/>
              <p:nvPr/>
            </p:nvSpPr>
            <p:spPr>
              <a:xfrm>
                <a:off x="1170769" y="49919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8"/>
              <p:cNvSpPr/>
              <p:nvPr/>
            </p:nvSpPr>
            <p:spPr>
              <a:xfrm>
                <a:off x="5524907" y="49919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8"/>
            <p:cNvGrpSpPr/>
            <p:nvPr/>
          </p:nvGrpSpPr>
          <p:grpSpPr>
            <a:xfrm>
              <a:off x="-10709" y="444378"/>
              <a:ext cx="448838" cy="860613"/>
              <a:chOff x="561117" y="628348"/>
              <a:chExt cx="448838" cy="855480"/>
            </a:xfrm>
          </p:grpSpPr>
          <p:sp>
            <p:nvSpPr>
              <p:cNvPr id="271" name="Google Shape;271;p8"/>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8"/>
            <p:cNvGrpSpPr/>
            <p:nvPr/>
          </p:nvGrpSpPr>
          <p:grpSpPr>
            <a:xfrm>
              <a:off x="8694552" y="444361"/>
              <a:ext cx="448838" cy="855480"/>
              <a:chOff x="4189590" y="628348"/>
              <a:chExt cx="448838" cy="855480"/>
            </a:xfrm>
          </p:grpSpPr>
          <p:sp>
            <p:nvSpPr>
              <p:cNvPr id="275" name="Google Shape;275;p8"/>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8" name="Google Shape;27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9" name="Shape 279"/>
        <p:cNvGrpSpPr/>
        <p:nvPr/>
      </p:nvGrpSpPr>
      <p:grpSpPr>
        <a:xfrm>
          <a:off x="0" y="0"/>
          <a:ext cx="0" cy="0"/>
          <a:chOff x="0" y="0"/>
          <a:chExt cx="0" cy="0"/>
        </a:xfrm>
      </p:grpSpPr>
      <p:sp>
        <p:nvSpPr>
          <p:cNvPr id="280" name="Google Shape;280;p9"/>
          <p:cNvSpPr txBox="1"/>
          <p:nvPr>
            <p:ph type="title"/>
          </p:nvPr>
        </p:nvSpPr>
        <p:spPr>
          <a:xfrm>
            <a:off x="905444" y="1474475"/>
            <a:ext cx="5211300" cy="1558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1" name="Google Shape;281;p9"/>
          <p:cNvSpPr txBox="1"/>
          <p:nvPr>
            <p:ph idx="1" type="subTitle"/>
          </p:nvPr>
        </p:nvSpPr>
        <p:spPr>
          <a:xfrm>
            <a:off x="905469" y="3032975"/>
            <a:ext cx="4591800" cy="1004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82" name="Google Shape;282;p9"/>
          <p:cNvGrpSpPr/>
          <p:nvPr/>
        </p:nvGrpSpPr>
        <p:grpSpPr>
          <a:xfrm>
            <a:off x="-540119" y="-190500"/>
            <a:ext cx="10224238" cy="5634425"/>
            <a:chOff x="-540119" y="-190500"/>
            <a:chExt cx="10224238" cy="5634425"/>
          </a:xfrm>
        </p:grpSpPr>
        <p:grpSp>
          <p:nvGrpSpPr>
            <p:cNvPr id="283" name="Google Shape;283;p9"/>
            <p:cNvGrpSpPr/>
            <p:nvPr/>
          </p:nvGrpSpPr>
          <p:grpSpPr>
            <a:xfrm flipH="1">
              <a:off x="-540119" y="-190500"/>
              <a:ext cx="10224238" cy="5634425"/>
              <a:chOff x="-540125" y="-190500"/>
              <a:chExt cx="10224238" cy="5634425"/>
            </a:xfrm>
          </p:grpSpPr>
          <p:sp>
            <p:nvSpPr>
              <p:cNvPr id="284" name="Google Shape;284;p9"/>
              <p:cNvSpPr/>
              <p:nvPr/>
            </p:nvSpPr>
            <p:spPr>
              <a:xfrm>
                <a:off x="8868499" y="258010"/>
                <a:ext cx="274226" cy="5038749"/>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p:nvPr/>
            </p:nvSpPr>
            <p:spPr>
              <a:xfrm>
                <a:off x="100" y="247650"/>
                <a:ext cx="274225" cy="5049014"/>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9"/>
              <p:cNvGrpSpPr/>
              <p:nvPr/>
            </p:nvGrpSpPr>
            <p:grpSpPr>
              <a:xfrm>
                <a:off x="243846" y="4810252"/>
                <a:ext cx="8625625" cy="318713"/>
                <a:chOff x="188112" y="4401147"/>
                <a:chExt cx="8663745" cy="305867"/>
              </a:xfrm>
            </p:grpSpPr>
            <p:sp>
              <p:nvSpPr>
                <p:cNvPr id="287" name="Google Shape;287;p9"/>
                <p:cNvSpPr/>
                <p:nvPr/>
              </p:nvSpPr>
              <p:spPr>
                <a:xfrm>
                  <a:off x="188112" y="4401147"/>
                  <a:ext cx="8663745" cy="305867"/>
                </a:xfrm>
                <a:custGeom>
                  <a:rect b="b" l="l" r="r" t="t"/>
                  <a:pathLst>
                    <a:path extrusionOk="0" h="3178" w="27171">
                      <a:moveTo>
                        <a:pt x="1" y="0"/>
                      </a:moveTo>
                      <a:lnTo>
                        <a:pt x="1" y="3177"/>
                      </a:lnTo>
                      <a:lnTo>
                        <a:pt x="27171" y="3177"/>
                      </a:lnTo>
                      <a:lnTo>
                        <a:pt x="27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p:nvPr/>
              </p:nvSpPr>
              <p:spPr>
                <a:xfrm>
                  <a:off x="1201135" y="4401147"/>
                  <a:ext cx="6647593" cy="305867"/>
                </a:xfrm>
                <a:custGeom>
                  <a:rect b="b" l="l" r="r" t="t"/>
                  <a:pathLst>
                    <a:path extrusionOk="0" h="3178" w="20848">
                      <a:moveTo>
                        <a:pt x="1" y="0"/>
                      </a:moveTo>
                      <a:lnTo>
                        <a:pt x="378" y="3177"/>
                      </a:lnTo>
                      <a:lnTo>
                        <a:pt x="20470" y="3177"/>
                      </a:lnTo>
                      <a:lnTo>
                        <a:pt x="2084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 name="Google Shape;289;p9"/>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9"/>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9"/>
              <p:cNvSpPr/>
              <p:nvPr/>
            </p:nvSpPr>
            <p:spPr>
              <a:xfrm>
                <a:off x="710332" y="194931"/>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
              <p:cNvSpPr/>
              <p:nvPr/>
            </p:nvSpPr>
            <p:spPr>
              <a:xfrm>
                <a:off x="-157810" y="51252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9"/>
              <p:cNvSpPr/>
              <p:nvPr/>
            </p:nvSpPr>
            <p:spPr>
              <a:xfrm>
                <a:off x="-369550" y="5296761"/>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p:nvPr/>
            </p:nvSpPr>
            <p:spPr>
              <a:xfrm>
                <a:off x="1170769" y="5296761"/>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9"/>
              <p:cNvSpPr/>
              <p:nvPr/>
            </p:nvSpPr>
            <p:spPr>
              <a:xfrm>
                <a:off x="5524907" y="5296761"/>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9"/>
              <p:cNvGrpSpPr/>
              <p:nvPr/>
            </p:nvGrpSpPr>
            <p:grpSpPr>
              <a:xfrm>
                <a:off x="-10709" y="263403"/>
                <a:ext cx="448838" cy="860613"/>
                <a:chOff x="561117" y="628348"/>
                <a:chExt cx="448838" cy="855480"/>
              </a:xfrm>
            </p:grpSpPr>
            <p:sp>
              <p:nvSpPr>
                <p:cNvPr id="300" name="Google Shape;300;p9"/>
                <p:cNvSpPr/>
                <p:nvPr/>
              </p:nvSpPr>
              <p:spPr>
                <a:xfrm>
                  <a:off x="561117" y="628348"/>
                  <a:ext cx="448838" cy="855480"/>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p:nvPr/>
              </p:nvSpPr>
              <p:spPr>
                <a:xfrm>
                  <a:off x="694982" y="920890"/>
                  <a:ext cx="187201" cy="20339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
                <p:cNvSpPr/>
                <p:nvPr/>
              </p:nvSpPr>
              <p:spPr>
                <a:xfrm>
                  <a:off x="886642" y="773654"/>
                  <a:ext cx="70572" cy="5660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9"/>
              <p:cNvGrpSpPr/>
              <p:nvPr/>
            </p:nvGrpSpPr>
            <p:grpSpPr>
              <a:xfrm>
                <a:off x="8694552" y="263386"/>
                <a:ext cx="448838" cy="855480"/>
                <a:chOff x="4189590" y="628348"/>
                <a:chExt cx="448838" cy="855480"/>
              </a:xfrm>
            </p:grpSpPr>
            <p:sp>
              <p:nvSpPr>
                <p:cNvPr id="304" name="Google Shape;304;p9"/>
                <p:cNvSpPr/>
                <p:nvPr/>
              </p:nvSpPr>
              <p:spPr>
                <a:xfrm>
                  <a:off x="4189590" y="628348"/>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9"/>
                <p:cNvSpPr/>
                <p:nvPr/>
              </p:nvSpPr>
              <p:spPr>
                <a:xfrm>
                  <a:off x="4231636" y="771574"/>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9"/>
                <p:cNvSpPr/>
                <p:nvPr/>
              </p:nvSpPr>
              <p:spPr>
                <a:xfrm>
                  <a:off x="4322118" y="921485"/>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7" name="Google Shape;307;p9"/>
            <p:cNvGrpSpPr/>
            <p:nvPr/>
          </p:nvGrpSpPr>
          <p:grpSpPr>
            <a:xfrm>
              <a:off x="384093" y="4954718"/>
              <a:ext cx="8375813" cy="57966"/>
              <a:chOff x="384093" y="4954718"/>
              <a:chExt cx="8375813" cy="57966"/>
            </a:xfrm>
          </p:grpSpPr>
          <p:sp>
            <p:nvSpPr>
              <p:cNvPr id="308" name="Google Shape;308;p9"/>
              <p:cNvSpPr/>
              <p:nvPr/>
            </p:nvSpPr>
            <p:spPr>
              <a:xfrm>
                <a:off x="38409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9"/>
              <p:cNvSpPr/>
              <p:nvPr/>
            </p:nvSpPr>
            <p:spPr>
              <a:xfrm>
                <a:off x="8540543" y="4954718"/>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0" name="Google Shape;310;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11" name="Shape 311"/>
        <p:cNvGrpSpPr/>
        <p:nvPr/>
      </p:nvGrpSpPr>
      <p:grpSpPr>
        <a:xfrm>
          <a:off x="0" y="0"/>
          <a:ext cx="0" cy="0"/>
          <a:chOff x="0" y="0"/>
          <a:chExt cx="0" cy="0"/>
        </a:xfrm>
      </p:grpSpPr>
      <p:grpSp>
        <p:nvGrpSpPr>
          <p:cNvPr id="312" name="Google Shape;312;p10"/>
          <p:cNvGrpSpPr/>
          <p:nvPr/>
        </p:nvGrpSpPr>
        <p:grpSpPr>
          <a:xfrm>
            <a:off x="-540125" y="-190500"/>
            <a:ext cx="10224238" cy="5353274"/>
            <a:chOff x="-540125" y="-190500"/>
            <a:chExt cx="10224238" cy="5353274"/>
          </a:xfrm>
        </p:grpSpPr>
        <p:sp>
          <p:nvSpPr>
            <p:cNvPr id="313" name="Google Shape;313;p10"/>
            <p:cNvSpPr/>
            <p:nvPr/>
          </p:nvSpPr>
          <p:spPr>
            <a:xfrm>
              <a:off x="243850" y="3862077"/>
              <a:ext cx="8625638" cy="1266918"/>
            </a:xfrm>
            <a:custGeom>
              <a:rect b="b" l="l" r="r" t="t"/>
              <a:pathLst>
                <a:path extrusionOk="0" h="3178" w="27171">
                  <a:moveTo>
                    <a:pt x="1" y="0"/>
                  </a:moveTo>
                  <a:lnTo>
                    <a:pt x="1" y="3177"/>
                  </a:lnTo>
                  <a:lnTo>
                    <a:pt x="27171" y="3177"/>
                  </a:lnTo>
                  <a:lnTo>
                    <a:pt x="271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0"/>
            <p:cNvSpPr/>
            <p:nvPr/>
          </p:nvSpPr>
          <p:spPr>
            <a:xfrm>
              <a:off x="100" y="247650"/>
              <a:ext cx="274225" cy="4891350"/>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
            <p:cNvSpPr/>
            <p:nvPr/>
          </p:nvSpPr>
          <p:spPr>
            <a:xfrm>
              <a:off x="14450" y="247294"/>
              <a:ext cx="9120845" cy="206500"/>
            </a:xfrm>
            <a:custGeom>
              <a:rect b="b" l="l" r="r" t="t"/>
              <a:pathLst>
                <a:path extrusionOk="0" h="798" w="28723">
                  <a:moveTo>
                    <a:pt x="0" y="0"/>
                  </a:moveTo>
                  <a:lnTo>
                    <a:pt x="0" y="797"/>
                  </a:lnTo>
                  <a:lnTo>
                    <a:pt x="28722" y="797"/>
                  </a:lnTo>
                  <a:lnTo>
                    <a:pt x="287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0"/>
            <p:cNvSpPr/>
            <p:nvPr/>
          </p:nvSpPr>
          <p:spPr>
            <a:xfrm>
              <a:off x="-134261" y="34637"/>
              <a:ext cx="9409084" cy="261761"/>
            </a:xfrm>
            <a:custGeom>
              <a:rect b="b" l="l" r="r" t="t"/>
              <a:pathLst>
                <a:path extrusionOk="0" h="1658" w="30138">
                  <a:moveTo>
                    <a:pt x="902" y="0"/>
                  </a:moveTo>
                  <a:cubicBezTo>
                    <a:pt x="0" y="0"/>
                    <a:pt x="0" y="1657"/>
                    <a:pt x="902" y="1657"/>
                  </a:cubicBezTo>
                  <a:lnTo>
                    <a:pt x="29247" y="1657"/>
                  </a:lnTo>
                  <a:cubicBezTo>
                    <a:pt x="30138" y="1657"/>
                    <a:pt x="30138" y="0"/>
                    <a:pt x="292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0"/>
            <p:cNvSpPr/>
            <p:nvPr/>
          </p:nvSpPr>
          <p:spPr>
            <a:xfrm>
              <a:off x="-540125" y="-190500"/>
              <a:ext cx="10224238" cy="266655"/>
            </a:xfrm>
            <a:custGeom>
              <a:rect b="b" l="l" r="r" t="t"/>
              <a:pathLst>
                <a:path extrusionOk="0" h="1689" w="32749">
                  <a:moveTo>
                    <a:pt x="0" y="0"/>
                  </a:moveTo>
                  <a:lnTo>
                    <a:pt x="0" y="315"/>
                  </a:lnTo>
                  <a:lnTo>
                    <a:pt x="902" y="1028"/>
                  </a:lnTo>
                  <a:cubicBezTo>
                    <a:pt x="902" y="1395"/>
                    <a:pt x="1195" y="1688"/>
                    <a:pt x="1562" y="1688"/>
                  </a:cubicBezTo>
                  <a:lnTo>
                    <a:pt x="31186" y="1688"/>
                  </a:lnTo>
                  <a:cubicBezTo>
                    <a:pt x="31553" y="1688"/>
                    <a:pt x="31847" y="1395"/>
                    <a:pt x="31847" y="1028"/>
                  </a:cubicBezTo>
                  <a:lnTo>
                    <a:pt x="32749" y="315"/>
                  </a:lnTo>
                  <a:lnTo>
                    <a:pt x="327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0"/>
            <p:cNvSpPr/>
            <p:nvPr/>
          </p:nvSpPr>
          <p:spPr>
            <a:xfrm>
              <a:off x="-540125" y="-190500"/>
              <a:ext cx="10221116" cy="49731"/>
            </a:xfrm>
            <a:custGeom>
              <a:rect b="b" l="l" r="r" t="t"/>
              <a:pathLst>
                <a:path extrusionOk="0" h="315" w="32739">
                  <a:moveTo>
                    <a:pt x="0" y="0"/>
                  </a:moveTo>
                  <a:lnTo>
                    <a:pt x="0" y="315"/>
                  </a:lnTo>
                  <a:lnTo>
                    <a:pt x="32738" y="315"/>
                  </a:lnTo>
                  <a:lnTo>
                    <a:pt x="32738"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0"/>
            <p:cNvSpPr/>
            <p:nvPr/>
          </p:nvSpPr>
          <p:spPr>
            <a:xfrm>
              <a:off x="710332" y="194931"/>
              <a:ext cx="3444951" cy="99841"/>
            </a:xfrm>
            <a:custGeom>
              <a:rect b="b" l="l" r="r" t="t"/>
              <a:pathLst>
                <a:path extrusionOk="0" h="672" w="23187">
                  <a:moveTo>
                    <a:pt x="441" y="0"/>
                  </a:moveTo>
                  <a:cubicBezTo>
                    <a:pt x="231" y="11"/>
                    <a:pt x="64" y="147"/>
                    <a:pt x="1" y="336"/>
                  </a:cubicBezTo>
                  <a:cubicBezTo>
                    <a:pt x="64" y="535"/>
                    <a:pt x="231" y="672"/>
                    <a:pt x="441" y="672"/>
                  </a:cubicBezTo>
                  <a:lnTo>
                    <a:pt x="22746" y="672"/>
                  </a:lnTo>
                  <a:cubicBezTo>
                    <a:pt x="22945" y="672"/>
                    <a:pt x="23123" y="535"/>
                    <a:pt x="23186" y="336"/>
                  </a:cubicBezTo>
                  <a:cubicBezTo>
                    <a:pt x="23123" y="147"/>
                    <a:pt x="22945" y="11"/>
                    <a:pt x="22746" y="0"/>
                  </a:cubicBezTo>
                  <a:close/>
                </a:path>
              </a:pathLst>
            </a:custGeom>
            <a:solidFill>
              <a:srgbClr val="FFFCF7">
                <a:alpha val="195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0"/>
            <p:cNvSpPr/>
            <p:nvPr/>
          </p:nvSpPr>
          <p:spPr>
            <a:xfrm>
              <a:off x="-340627" y="-59775"/>
              <a:ext cx="9821812" cy="34891"/>
            </a:xfrm>
            <a:custGeom>
              <a:rect b="b" l="l" r="r" t="t"/>
              <a:pathLst>
                <a:path extrusionOk="0" h="221" w="31460">
                  <a:moveTo>
                    <a:pt x="1" y="0"/>
                  </a:moveTo>
                  <a:lnTo>
                    <a:pt x="263" y="200"/>
                  </a:lnTo>
                  <a:lnTo>
                    <a:pt x="263" y="221"/>
                  </a:lnTo>
                  <a:lnTo>
                    <a:pt x="31208" y="221"/>
                  </a:lnTo>
                  <a:lnTo>
                    <a:pt x="31208" y="200"/>
                  </a:lnTo>
                  <a:lnTo>
                    <a:pt x="314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0"/>
            <p:cNvSpPr/>
            <p:nvPr/>
          </p:nvSpPr>
          <p:spPr>
            <a:xfrm>
              <a:off x="-10709" y="263403"/>
              <a:ext cx="448838" cy="860613"/>
            </a:xfrm>
            <a:custGeom>
              <a:rect b="b" l="l" r="r" t="t"/>
              <a:pathLst>
                <a:path extrusionOk="0" h="5758" w="3021">
                  <a:moveTo>
                    <a:pt x="3020" y="1"/>
                  </a:moveTo>
                  <a:lnTo>
                    <a:pt x="0" y="11"/>
                  </a:lnTo>
                  <a:lnTo>
                    <a:pt x="73" y="5758"/>
                  </a:lnTo>
                  <a:lnTo>
                    <a:pt x="1321" y="5758"/>
                  </a:lnTo>
                  <a:lnTo>
                    <a:pt x="1321" y="5422"/>
                  </a:lnTo>
                  <a:cubicBezTo>
                    <a:pt x="944" y="5422"/>
                    <a:pt x="828" y="4174"/>
                    <a:pt x="1573" y="4174"/>
                  </a:cubicBezTo>
                  <a:lnTo>
                    <a:pt x="1573" y="3723"/>
                  </a:lnTo>
                  <a:cubicBezTo>
                    <a:pt x="1825" y="3723"/>
                    <a:pt x="2380" y="3335"/>
                    <a:pt x="2380" y="2528"/>
                  </a:cubicBezTo>
                  <a:cubicBezTo>
                    <a:pt x="2380" y="2213"/>
                    <a:pt x="2318" y="2056"/>
                    <a:pt x="2244" y="1972"/>
                  </a:cubicBezTo>
                  <a:cubicBezTo>
                    <a:pt x="2108" y="1826"/>
                    <a:pt x="2189" y="1526"/>
                    <a:pt x="2344" y="1526"/>
                  </a:cubicBezTo>
                  <a:cubicBezTo>
                    <a:pt x="2355" y="1526"/>
                    <a:pt x="2368" y="1528"/>
                    <a:pt x="2380" y="1532"/>
                  </a:cubicBezTo>
                  <a:lnTo>
                    <a:pt x="2391" y="1532"/>
                  </a:lnTo>
                  <a:cubicBezTo>
                    <a:pt x="2437" y="1552"/>
                    <a:pt x="2485" y="1562"/>
                    <a:pt x="2532" y="1562"/>
                  </a:cubicBezTo>
                  <a:cubicBezTo>
                    <a:pt x="2701" y="1562"/>
                    <a:pt x="2861" y="1439"/>
                    <a:pt x="2894" y="1259"/>
                  </a:cubicBezTo>
                  <a:cubicBezTo>
                    <a:pt x="2914" y="1122"/>
                    <a:pt x="2888" y="867"/>
                    <a:pt x="2714" y="867"/>
                  </a:cubicBezTo>
                  <a:cubicBezTo>
                    <a:pt x="2702" y="867"/>
                    <a:pt x="2688" y="868"/>
                    <a:pt x="2674" y="871"/>
                  </a:cubicBezTo>
                  <a:lnTo>
                    <a:pt x="2674" y="703"/>
                  </a:lnTo>
                  <a:cubicBezTo>
                    <a:pt x="2863" y="703"/>
                    <a:pt x="3020" y="546"/>
                    <a:pt x="3020" y="357"/>
                  </a:cubicBezTo>
                  <a:lnTo>
                    <a:pt x="302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0"/>
            <p:cNvSpPr/>
            <p:nvPr/>
          </p:nvSpPr>
          <p:spPr>
            <a:xfrm>
              <a:off x="314816" y="409580"/>
              <a:ext cx="70572" cy="56946"/>
            </a:xfrm>
            <a:custGeom>
              <a:rect b="b" l="l" r="r" t="t"/>
              <a:pathLst>
                <a:path extrusionOk="0" h="381" w="475">
                  <a:moveTo>
                    <a:pt x="229" y="0"/>
                  </a:moveTo>
                  <a:cubicBezTo>
                    <a:pt x="151" y="0"/>
                    <a:pt x="70" y="39"/>
                    <a:pt x="22" y="124"/>
                  </a:cubicBezTo>
                  <a:cubicBezTo>
                    <a:pt x="1" y="239"/>
                    <a:pt x="85" y="344"/>
                    <a:pt x="189" y="365"/>
                  </a:cubicBezTo>
                  <a:cubicBezTo>
                    <a:pt x="219" y="376"/>
                    <a:pt x="248" y="381"/>
                    <a:pt x="276" y="381"/>
                  </a:cubicBezTo>
                  <a:cubicBezTo>
                    <a:pt x="359" y="381"/>
                    <a:pt x="431" y="336"/>
                    <a:pt x="462" y="250"/>
                  </a:cubicBezTo>
                  <a:cubicBezTo>
                    <a:pt x="475" y="96"/>
                    <a:pt x="354" y="0"/>
                    <a:pt x="2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0"/>
            <p:cNvSpPr/>
            <p:nvPr/>
          </p:nvSpPr>
          <p:spPr>
            <a:xfrm rot="5400000">
              <a:off x="4432055" y="721429"/>
              <a:ext cx="249250" cy="8633441"/>
            </a:xfrm>
            <a:custGeom>
              <a:rect b="b" l="l" r="r" t="t"/>
              <a:pathLst>
                <a:path extrusionOk="0" h="38738" w="850">
                  <a:moveTo>
                    <a:pt x="0" y="0"/>
                  </a:moveTo>
                  <a:lnTo>
                    <a:pt x="0" y="38737"/>
                  </a:lnTo>
                  <a:lnTo>
                    <a:pt x="850" y="38737"/>
                  </a:lnTo>
                  <a:lnTo>
                    <a:pt x="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0"/>
            <p:cNvSpPr/>
            <p:nvPr/>
          </p:nvSpPr>
          <p:spPr>
            <a:xfrm>
              <a:off x="8868499" y="257687"/>
              <a:ext cx="274226" cy="4881472"/>
            </a:xfrm>
            <a:custGeom>
              <a:rect b="b" l="l" r="r" t="t"/>
              <a:pathLst>
                <a:path extrusionOk="0" h="38738" w="860">
                  <a:moveTo>
                    <a:pt x="0" y="0"/>
                  </a:moveTo>
                  <a:lnTo>
                    <a:pt x="0" y="38737"/>
                  </a:lnTo>
                  <a:lnTo>
                    <a:pt x="860" y="38737"/>
                  </a:lnTo>
                  <a:lnTo>
                    <a:pt x="8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0"/>
            <p:cNvSpPr/>
            <p:nvPr/>
          </p:nvSpPr>
          <p:spPr>
            <a:xfrm>
              <a:off x="-157810" y="4820400"/>
              <a:ext cx="9437035" cy="206502"/>
            </a:xfrm>
            <a:custGeom>
              <a:rect b="b" l="l" r="r" t="t"/>
              <a:pathLst>
                <a:path extrusionOk="0" h="1312" w="30842">
                  <a:moveTo>
                    <a:pt x="882" y="0"/>
                  </a:moveTo>
                  <a:cubicBezTo>
                    <a:pt x="1" y="0"/>
                    <a:pt x="1" y="1311"/>
                    <a:pt x="882" y="1311"/>
                  </a:cubicBezTo>
                  <a:lnTo>
                    <a:pt x="30191" y="1311"/>
                  </a:lnTo>
                  <a:cubicBezTo>
                    <a:pt x="30548" y="1311"/>
                    <a:pt x="30841" y="1018"/>
                    <a:pt x="30841" y="651"/>
                  </a:cubicBezTo>
                  <a:cubicBezTo>
                    <a:pt x="30841" y="294"/>
                    <a:pt x="30548" y="0"/>
                    <a:pt x="30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0"/>
            <p:cNvSpPr/>
            <p:nvPr/>
          </p:nvSpPr>
          <p:spPr>
            <a:xfrm>
              <a:off x="-369550" y="4999626"/>
              <a:ext cx="9889274" cy="147164"/>
            </a:xfrm>
            <a:custGeom>
              <a:rect b="b" l="l" r="r" t="t"/>
              <a:pathLst>
                <a:path extrusionOk="0" h="935" w="32320">
                  <a:moveTo>
                    <a:pt x="945" y="1"/>
                  </a:moveTo>
                  <a:cubicBezTo>
                    <a:pt x="420" y="1"/>
                    <a:pt x="1" y="420"/>
                    <a:pt x="1" y="934"/>
                  </a:cubicBezTo>
                  <a:lnTo>
                    <a:pt x="32320" y="934"/>
                  </a:lnTo>
                  <a:cubicBezTo>
                    <a:pt x="32320" y="420"/>
                    <a:pt x="31900" y="1"/>
                    <a:pt x="3138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0"/>
            <p:cNvSpPr/>
            <p:nvPr/>
          </p:nvSpPr>
          <p:spPr>
            <a:xfrm>
              <a:off x="1170769" y="4999626"/>
              <a:ext cx="3603526" cy="147164"/>
            </a:xfrm>
            <a:custGeom>
              <a:rect b="b" l="l" r="r" t="t"/>
              <a:pathLst>
                <a:path extrusionOk="0" h="935" w="11777">
                  <a:moveTo>
                    <a:pt x="11758" y="1"/>
                  </a:moveTo>
                  <a:cubicBezTo>
                    <a:pt x="11752" y="1"/>
                    <a:pt x="11746" y="1"/>
                    <a:pt x="11739" y="1"/>
                  </a:cubicBezTo>
                  <a:lnTo>
                    <a:pt x="11776" y="1"/>
                  </a:lnTo>
                  <a:cubicBezTo>
                    <a:pt x="11770" y="1"/>
                    <a:pt x="11764" y="1"/>
                    <a:pt x="11758" y="1"/>
                  </a:cubicBezTo>
                  <a:close/>
                  <a:moveTo>
                    <a:pt x="758" y="1"/>
                  </a:moveTo>
                  <a:cubicBezTo>
                    <a:pt x="336" y="1"/>
                    <a:pt x="0" y="353"/>
                    <a:pt x="0" y="777"/>
                  </a:cubicBezTo>
                  <a:lnTo>
                    <a:pt x="0" y="934"/>
                  </a:lnTo>
                  <a:lnTo>
                    <a:pt x="11000" y="934"/>
                  </a:lnTo>
                  <a:lnTo>
                    <a:pt x="11000" y="777"/>
                  </a:lnTo>
                  <a:cubicBezTo>
                    <a:pt x="11000" y="359"/>
                    <a:pt x="11327" y="11"/>
                    <a:pt x="11739" y="1"/>
                  </a:cubicBezTo>
                  <a:lnTo>
                    <a:pt x="776" y="1"/>
                  </a:lnTo>
                  <a:cubicBezTo>
                    <a:pt x="770" y="1"/>
                    <a:pt x="764" y="1"/>
                    <a:pt x="75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0"/>
            <p:cNvSpPr/>
            <p:nvPr/>
          </p:nvSpPr>
          <p:spPr>
            <a:xfrm>
              <a:off x="5524907" y="4999626"/>
              <a:ext cx="1854851" cy="147164"/>
            </a:xfrm>
            <a:custGeom>
              <a:rect b="b" l="l" r="r" t="t"/>
              <a:pathLst>
                <a:path extrusionOk="0" h="935" w="6062">
                  <a:moveTo>
                    <a:pt x="776" y="1"/>
                  </a:moveTo>
                  <a:cubicBezTo>
                    <a:pt x="346" y="1"/>
                    <a:pt x="0" y="347"/>
                    <a:pt x="0" y="777"/>
                  </a:cubicBezTo>
                  <a:lnTo>
                    <a:pt x="0" y="934"/>
                  </a:lnTo>
                  <a:lnTo>
                    <a:pt x="5296" y="934"/>
                  </a:lnTo>
                  <a:lnTo>
                    <a:pt x="5296" y="777"/>
                  </a:lnTo>
                  <a:cubicBezTo>
                    <a:pt x="5296" y="347"/>
                    <a:pt x="5631" y="1"/>
                    <a:pt x="60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0"/>
            <p:cNvSpPr/>
            <p:nvPr/>
          </p:nvSpPr>
          <p:spPr>
            <a:xfrm>
              <a:off x="123156" y="557700"/>
              <a:ext cx="187201" cy="204616"/>
            </a:xfrm>
            <a:custGeom>
              <a:rect b="b" l="l" r="r" t="t"/>
              <a:pathLst>
                <a:path extrusionOk="0" h="1369" w="1260">
                  <a:moveTo>
                    <a:pt x="673" y="1"/>
                  </a:moveTo>
                  <a:cubicBezTo>
                    <a:pt x="413" y="1"/>
                    <a:pt x="159" y="235"/>
                    <a:pt x="85" y="559"/>
                  </a:cubicBezTo>
                  <a:cubicBezTo>
                    <a:pt x="1" y="926"/>
                    <a:pt x="179" y="1283"/>
                    <a:pt x="473" y="1356"/>
                  </a:cubicBezTo>
                  <a:cubicBezTo>
                    <a:pt x="508" y="1365"/>
                    <a:pt x="544" y="1369"/>
                    <a:pt x="580" y="1369"/>
                  </a:cubicBezTo>
                  <a:cubicBezTo>
                    <a:pt x="848" y="1369"/>
                    <a:pt x="1101" y="1135"/>
                    <a:pt x="1175" y="811"/>
                  </a:cubicBezTo>
                  <a:cubicBezTo>
                    <a:pt x="1259" y="433"/>
                    <a:pt x="1081" y="77"/>
                    <a:pt x="777" y="14"/>
                  </a:cubicBezTo>
                  <a:cubicBezTo>
                    <a:pt x="742" y="5"/>
                    <a:pt x="708" y="1"/>
                    <a:pt x="6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0"/>
            <p:cNvSpPr/>
            <p:nvPr/>
          </p:nvSpPr>
          <p:spPr>
            <a:xfrm>
              <a:off x="8694552" y="263386"/>
              <a:ext cx="448838" cy="855480"/>
            </a:xfrm>
            <a:custGeom>
              <a:rect b="b" l="l" r="r" t="t"/>
              <a:pathLst>
                <a:path extrusionOk="0" h="5758" w="3021">
                  <a:moveTo>
                    <a:pt x="1" y="1"/>
                  </a:moveTo>
                  <a:lnTo>
                    <a:pt x="1" y="357"/>
                  </a:lnTo>
                  <a:cubicBezTo>
                    <a:pt x="1" y="546"/>
                    <a:pt x="148" y="703"/>
                    <a:pt x="336" y="703"/>
                  </a:cubicBezTo>
                  <a:lnTo>
                    <a:pt x="336" y="871"/>
                  </a:lnTo>
                  <a:cubicBezTo>
                    <a:pt x="323" y="868"/>
                    <a:pt x="310" y="867"/>
                    <a:pt x="298" y="867"/>
                  </a:cubicBezTo>
                  <a:cubicBezTo>
                    <a:pt x="132" y="867"/>
                    <a:pt x="97" y="1122"/>
                    <a:pt x="127" y="1259"/>
                  </a:cubicBezTo>
                  <a:cubicBezTo>
                    <a:pt x="151" y="1439"/>
                    <a:pt x="310" y="1562"/>
                    <a:pt x="484" y="1562"/>
                  </a:cubicBezTo>
                  <a:cubicBezTo>
                    <a:pt x="532" y="1562"/>
                    <a:pt x="582" y="1552"/>
                    <a:pt x="630" y="1532"/>
                  </a:cubicBezTo>
                  <a:lnTo>
                    <a:pt x="640" y="1532"/>
                  </a:lnTo>
                  <a:cubicBezTo>
                    <a:pt x="652" y="1528"/>
                    <a:pt x="664" y="1526"/>
                    <a:pt x="675" y="1526"/>
                  </a:cubicBezTo>
                  <a:cubicBezTo>
                    <a:pt x="822" y="1526"/>
                    <a:pt x="903" y="1826"/>
                    <a:pt x="777" y="1972"/>
                  </a:cubicBezTo>
                  <a:cubicBezTo>
                    <a:pt x="703" y="2056"/>
                    <a:pt x="640" y="2213"/>
                    <a:pt x="640" y="2528"/>
                  </a:cubicBezTo>
                  <a:cubicBezTo>
                    <a:pt x="640" y="3335"/>
                    <a:pt x="1196" y="3723"/>
                    <a:pt x="1448" y="3723"/>
                  </a:cubicBezTo>
                  <a:lnTo>
                    <a:pt x="1448" y="4174"/>
                  </a:lnTo>
                  <a:cubicBezTo>
                    <a:pt x="2192" y="4174"/>
                    <a:pt x="2077" y="5422"/>
                    <a:pt x="1699" y="5422"/>
                  </a:cubicBezTo>
                  <a:lnTo>
                    <a:pt x="1699" y="5758"/>
                  </a:lnTo>
                  <a:lnTo>
                    <a:pt x="2947" y="5758"/>
                  </a:lnTo>
                  <a:lnTo>
                    <a:pt x="3021" y="1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0"/>
            <p:cNvSpPr/>
            <p:nvPr/>
          </p:nvSpPr>
          <p:spPr>
            <a:xfrm>
              <a:off x="8736599" y="406611"/>
              <a:ext cx="73395" cy="60172"/>
            </a:xfrm>
            <a:custGeom>
              <a:rect b="b" l="l" r="r" t="t"/>
              <a:pathLst>
                <a:path extrusionOk="0" h="405" w="494">
                  <a:moveTo>
                    <a:pt x="269" y="0"/>
                  </a:moveTo>
                  <a:cubicBezTo>
                    <a:pt x="230" y="0"/>
                    <a:pt x="192" y="11"/>
                    <a:pt x="158" y="33"/>
                  </a:cubicBezTo>
                  <a:cubicBezTo>
                    <a:pt x="53" y="85"/>
                    <a:pt x="1" y="201"/>
                    <a:pt x="53" y="316"/>
                  </a:cubicBezTo>
                  <a:cubicBezTo>
                    <a:pt x="92" y="374"/>
                    <a:pt x="155" y="405"/>
                    <a:pt x="219" y="405"/>
                  </a:cubicBezTo>
                  <a:cubicBezTo>
                    <a:pt x="259" y="405"/>
                    <a:pt x="300" y="393"/>
                    <a:pt x="336" y="369"/>
                  </a:cubicBezTo>
                  <a:cubicBezTo>
                    <a:pt x="441" y="316"/>
                    <a:pt x="494" y="201"/>
                    <a:pt x="452" y="96"/>
                  </a:cubicBezTo>
                  <a:cubicBezTo>
                    <a:pt x="411" y="35"/>
                    <a:pt x="340" y="0"/>
                    <a:pt x="2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0"/>
            <p:cNvSpPr/>
            <p:nvPr/>
          </p:nvSpPr>
          <p:spPr>
            <a:xfrm>
              <a:off x="8827080" y="556522"/>
              <a:ext cx="183933" cy="203544"/>
            </a:xfrm>
            <a:custGeom>
              <a:rect b="b" l="l" r="r" t="t"/>
              <a:pathLst>
                <a:path extrusionOk="0" h="1370" w="1238">
                  <a:moveTo>
                    <a:pt x="594" y="0"/>
                  </a:moveTo>
                  <a:cubicBezTo>
                    <a:pt x="564" y="0"/>
                    <a:pt x="534" y="3"/>
                    <a:pt x="503" y="10"/>
                  </a:cubicBezTo>
                  <a:cubicBezTo>
                    <a:pt x="199" y="62"/>
                    <a:pt x="0" y="398"/>
                    <a:pt x="63" y="775"/>
                  </a:cubicBezTo>
                  <a:cubicBezTo>
                    <a:pt x="130" y="1129"/>
                    <a:pt x="380" y="1369"/>
                    <a:pt x="662" y="1369"/>
                  </a:cubicBezTo>
                  <a:cubicBezTo>
                    <a:pt x="689" y="1369"/>
                    <a:pt x="717" y="1367"/>
                    <a:pt x="745" y="1362"/>
                  </a:cubicBezTo>
                  <a:cubicBezTo>
                    <a:pt x="1049" y="1310"/>
                    <a:pt x="1237" y="964"/>
                    <a:pt x="1174" y="586"/>
                  </a:cubicBezTo>
                  <a:cubicBezTo>
                    <a:pt x="1118" y="247"/>
                    <a:pt x="866" y="0"/>
                    <a:pt x="5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0"/>
            <p:cNvSpPr/>
            <p:nvPr/>
          </p:nvSpPr>
          <p:spPr>
            <a:xfrm>
              <a:off x="384093" y="4254042"/>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0"/>
            <p:cNvSpPr/>
            <p:nvPr/>
          </p:nvSpPr>
          <p:spPr>
            <a:xfrm>
              <a:off x="8540543" y="4254042"/>
              <a:ext cx="219363" cy="57966"/>
            </a:xfrm>
            <a:custGeom>
              <a:rect b="b" l="l" r="r" t="t"/>
              <a:pathLst>
                <a:path extrusionOk="0" h="578" w="691">
                  <a:moveTo>
                    <a:pt x="366" y="0"/>
                  </a:moveTo>
                  <a:cubicBezTo>
                    <a:pt x="269" y="0"/>
                    <a:pt x="171" y="48"/>
                    <a:pt x="114" y="149"/>
                  </a:cubicBezTo>
                  <a:cubicBezTo>
                    <a:pt x="1" y="346"/>
                    <a:pt x="150" y="578"/>
                    <a:pt x="356" y="578"/>
                  </a:cubicBezTo>
                  <a:cubicBezTo>
                    <a:pt x="379" y="578"/>
                    <a:pt x="403" y="575"/>
                    <a:pt x="428" y="568"/>
                  </a:cubicBezTo>
                  <a:cubicBezTo>
                    <a:pt x="596" y="526"/>
                    <a:pt x="690" y="358"/>
                    <a:pt x="638" y="201"/>
                  </a:cubicBezTo>
                  <a:cubicBezTo>
                    <a:pt x="598" y="70"/>
                    <a:pt x="483" y="0"/>
                    <a:pt x="3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5" name="Google Shape;335;p10"/>
          <p:cNvSpPr txBox="1"/>
          <p:nvPr>
            <p:ph type="title"/>
          </p:nvPr>
        </p:nvSpPr>
        <p:spPr>
          <a:xfrm>
            <a:off x="1209033" y="4092925"/>
            <a:ext cx="6724800" cy="46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336" name="Google Shape;33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1pPr>
            <a:lvl2pPr lvl="1"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3000"/>
              <a:buFont typeface="Abril Fatface"/>
              <a:buNone/>
              <a:defRPr sz="3000">
                <a:solidFill>
                  <a:schemeClr val="dk1"/>
                </a:solidFill>
                <a:latin typeface="Abril Fatface"/>
                <a:ea typeface="Abril Fatface"/>
                <a:cs typeface="Abril Fatface"/>
                <a:sym typeface="Abril Fatfac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1pPr>
            <a:lvl2pPr indent="-317500" lvl="1" marL="9144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15000"/>
              </a:lnSpc>
              <a:spcBef>
                <a:spcPts val="160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15000"/>
              </a:lnSpc>
              <a:spcBef>
                <a:spcPts val="1600"/>
              </a:spcBef>
              <a:spcAft>
                <a:spcPts val="1600"/>
              </a:spcAft>
              <a:buClr>
                <a:schemeClr val="dk2"/>
              </a:buClr>
              <a:buSzPts val="1400"/>
              <a:buFont typeface="Inter"/>
              <a:buChar char="■"/>
              <a:defRPr>
                <a:solidFill>
                  <a:schemeClr val="dk2"/>
                </a:solidFill>
                <a:latin typeface="Inter"/>
                <a:ea typeface="Inter"/>
                <a:cs typeface="Inter"/>
                <a:sym typeface="Inter"/>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Inter"/>
                <a:ea typeface="Inter"/>
                <a:cs typeface="Inter"/>
                <a:sym typeface="Inter"/>
              </a:defRPr>
            </a:lvl1pPr>
            <a:lvl2pPr lvl="1" algn="r">
              <a:buNone/>
              <a:defRPr sz="1300">
                <a:solidFill>
                  <a:schemeClr val="dk2"/>
                </a:solidFill>
                <a:latin typeface="Inter"/>
                <a:ea typeface="Inter"/>
                <a:cs typeface="Inter"/>
                <a:sym typeface="Inter"/>
              </a:defRPr>
            </a:lvl2pPr>
            <a:lvl3pPr lvl="2" algn="r">
              <a:buNone/>
              <a:defRPr sz="1300">
                <a:solidFill>
                  <a:schemeClr val="dk2"/>
                </a:solidFill>
                <a:latin typeface="Inter"/>
                <a:ea typeface="Inter"/>
                <a:cs typeface="Inter"/>
                <a:sym typeface="Inter"/>
              </a:defRPr>
            </a:lvl3pPr>
            <a:lvl4pPr lvl="3" algn="r">
              <a:buNone/>
              <a:defRPr sz="1300">
                <a:solidFill>
                  <a:schemeClr val="dk2"/>
                </a:solidFill>
                <a:latin typeface="Inter"/>
                <a:ea typeface="Inter"/>
                <a:cs typeface="Inter"/>
                <a:sym typeface="Inter"/>
              </a:defRPr>
            </a:lvl4pPr>
            <a:lvl5pPr lvl="4" algn="r">
              <a:buNone/>
              <a:defRPr sz="1300">
                <a:solidFill>
                  <a:schemeClr val="dk2"/>
                </a:solidFill>
                <a:latin typeface="Inter"/>
                <a:ea typeface="Inter"/>
                <a:cs typeface="Inter"/>
                <a:sym typeface="Inter"/>
              </a:defRPr>
            </a:lvl5pPr>
            <a:lvl6pPr lvl="5" algn="r">
              <a:buNone/>
              <a:defRPr sz="1300">
                <a:solidFill>
                  <a:schemeClr val="dk2"/>
                </a:solidFill>
                <a:latin typeface="Inter"/>
                <a:ea typeface="Inter"/>
                <a:cs typeface="Inter"/>
                <a:sym typeface="Inter"/>
              </a:defRPr>
            </a:lvl6pPr>
            <a:lvl7pPr lvl="6" algn="r">
              <a:buNone/>
              <a:defRPr sz="1300">
                <a:solidFill>
                  <a:schemeClr val="dk2"/>
                </a:solidFill>
                <a:latin typeface="Inter"/>
                <a:ea typeface="Inter"/>
                <a:cs typeface="Inter"/>
                <a:sym typeface="Inter"/>
              </a:defRPr>
            </a:lvl7pPr>
            <a:lvl8pPr lvl="7" algn="r">
              <a:buNone/>
              <a:defRPr sz="1300">
                <a:solidFill>
                  <a:schemeClr val="dk2"/>
                </a:solidFill>
                <a:latin typeface="Inter"/>
                <a:ea typeface="Inter"/>
                <a:cs typeface="Inter"/>
                <a:sym typeface="Inter"/>
              </a:defRPr>
            </a:lvl8pPr>
            <a:lvl9pPr lvl="8" algn="r">
              <a:buNone/>
              <a:defRPr sz="13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transition spd="slow">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8.jp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image" Target="../media/image19.jp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3.jpg"/><Relationship Id="rId8"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0" name="Shape 1380"/>
        <p:cNvGrpSpPr/>
        <p:nvPr/>
      </p:nvGrpSpPr>
      <p:grpSpPr>
        <a:xfrm>
          <a:off x="0" y="0"/>
          <a:ext cx="0" cy="0"/>
          <a:chOff x="0" y="0"/>
          <a:chExt cx="0" cy="0"/>
        </a:xfrm>
      </p:grpSpPr>
      <p:sp>
        <p:nvSpPr>
          <p:cNvPr id="1381" name="Google Shape;1381;p37"/>
          <p:cNvSpPr txBox="1"/>
          <p:nvPr>
            <p:ph type="ctrTitle"/>
          </p:nvPr>
        </p:nvSpPr>
        <p:spPr>
          <a:xfrm>
            <a:off x="329600" y="1725675"/>
            <a:ext cx="4533000" cy="193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eCommerce Customer Segmentation</a:t>
            </a:r>
            <a:endParaRPr>
              <a:solidFill>
                <a:schemeClr val="lt1"/>
              </a:solidFill>
            </a:endParaRPr>
          </a:p>
        </p:txBody>
      </p:sp>
      <p:sp>
        <p:nvSpPr>
          <p:cNvPr id="1382" name="Google Shape;1382;p37"/>
          <p:cNvSpPr/>
          <p:nvPr/>
        </p:nvSpPr>
        <p:spPr>
          <a:xfrm>
            <a:off x="8550" y="1229775"/>
            <a:ext cx="914399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3" name="Google Shape;1383;p37"/>
          <p:cNvPicPr preferRelativeResize="0"/>
          <p:nvPr/>
        </p:nvPicPr>
        <p:blipFill rotWithShape="1">
          <a:blip r:embed="rId3">
            <a:alphaModFix/>
          </a:blip>
          <a:srcRect b="0" l="7028" r="0" t="0"/>
          <a:stretch/>
        </p:blipFill>
        <p:spPr>
          <a:xfrm>
            <a:off x="5628850" y="2122224"/>
            <a:ext cx="2335000" cy="1051450"/>
          </a:xfrm>
          <a:prstGeom prst="rect">
            <a:avLst/>
          </a:prstGeom>
          <a:noFill/>
          <a:ln>
            <a:noFill/>
          </a:ln>
        </p:spPr>
      </p:pic>
      <p:grpSp>
        <p:nvGrpSpPr>
          <p:cNvPr id="1384" name="Google Shape;1384;p37"/>
          <p:cNvGrpSpPr/>
          <p:nvPr/>
        </p:nvGrpSpPr>
        <p:grpSpPr>
          <a:xfrm flipH="1">
            <a:off x="5161963" y="852042"/>
            <a:ext cx="3268775" cy="380199"/>
            <a:chOff x="975489" y="863689"/>
            <a:chExt cx="3268775" cy="380199"/>
          </a:xfrm>
        </p:grpSpPr>
        <p:grpSp>
          <p:nvGrpSpPr>
            <p:cNvPr id="1385" name="Google Shape;1385;p37"/>
            <p:cNvGrpSpPr/>
            <p:nvPr/>
          </p:nvGrpSpPr>
          <p:grpSpPr>
            <a:xfrm>
              <a:off x="975489" y="863689"/>
              <a:ext cx="3268775" cy="380199"/>
              <a:chOff x="975489" y="863689"/>
              <a:chExt cx="3268775" cy="380199"/>
            </a:xfrm>
          </p:grpSpPr>
          <p:sp>
            <p:nvSpPr>
              <p:cNvPr id="1386" name="Google Shape;1386;p37"/>
              <p:cNvSpPr/>
              <p:nvPr/>
            </p:nvSpPr>
            <p:spPr>
              <a:xfrm>
                <a:off x="2505355" y="905736"/>
                <a:ext cx="166847" cy="338151"/>
              </a:xfrm>
              <a:custGeom>
                <a:rect b="b" l="l" r="r" t="t"/>
                <a:pathLst>
                  <a:path extrusionOk="0" h="2276" w="1123">
                    <a:moveTo>
                      <a:pt x="588" y="0"/>
                    </a:moveTo>
                    <a:lnTo>
                      <a:pt x="1" y="2171"/>
                    </a:lnTo>
                    <a:lnTo>
                      <a:pt x="546" y="2276"/>
                    </a:lnTo>
                    <a:lnTo>
                      <a:pt x="1123" y="74"/>
                    </a:lnTo>
                    <a:lnTo>
                      <a:pt x="5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7"/>
              <p:cNvSpPr/>
              <p:nvPr/>
            </p:nvSpPr>
            <p:spPr>
              <a:xfrm>
                <a:off x="2536556" y="905736"/>
                <a:ext cx="135647" cy="207407"/>
              </a:xfrm>
              <a:custGeom>
                <a:rect b="b" l="l" r="r" t="t"/>
                <a:pathLst>
                  <a:path extrusionOk="0" h="1396" w="913">
                    <a:moveTo>
                      <a:pt x="378" y="0"/>
                    </a:moveTo>
                    <a:lnTo>
                      <a:pt x="1" y="1395"/>
                    </a:lnTo>
                    <a:cubicBezTo>
                      <a:pt x="200" y="1374"/>
                      <a:pt x="399" y="1332"/>
                      <a:pt x="598" y="1280"/>
                    </a:cubicBezTo>
                    <a:lnTo>
                      <a:pt x="913" y="74"/>
                    </a:lnTo>
                    <a:lnTo>
                      <a:pt x="3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7"/>
              <p:cNvSpPr/>
              <p:nvPr/>
            </p:nvSpPr>
            <p:spPr>
              <a:xfrm>
                <a:off x="2592717" y="930696"/>
                <a:ext cx="54675" cy="45315"/>
              </a:xfrm>
              <a:custGeom>
                <a:rect b="b" l="l" r="r" t="t"/>
                <a:pathLst>
                  <a:path extrusionOk="0" h="305" w="368">
                    <a:moveTo>
                      <a:pt x="74" y="0"/>
                    </a:moveTo>
                    <a:lnTo>
                      <a:pt x="0" y="294"/>
                    </a:lnTo>
                    <a:lnTo>
                      <a:pt x="283" y="304"/>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7"/>
              <p:cNvSpPr/>
              <p:nvPr/>
            </p:nvSpPr>
            <p:spPr>
              <a:xfrm>
                <a:off x="2525710" y="1186094"/>
                <a:ext cx="51555" cy="45463"/>
              </a:xfrm>
              <a:custGeom>
                <a:rect b="b" l="l" r="r" t="t"/>
                <a:pathLst>
                  <a:path extrusionOk="0" h="306" w="347">
                    <a:moveTo>
                      <a:pt x="63" y="1"/>
                    </a:moveTo>
                    <a:lnTo>
                      <a:pt x="0" y="232"/>
                    </a:lnTo>
                    <a:lnTo>
                      <a:pt x="283" y="305"/>
                    </a:lnTo>
                    <a:lnTo>
                      <a:pt x="346" y="64"/>
                    </a:lnTo>
                    <a:lnTo>
                      <a:pt x="6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7"/>
              <p:cNvSpPr/>
              <p:nvPr/>
            </p:nvSpPr>
            <p:spPr>
              <a:xfrm>
                <a:off x="2598957" y="986708"/>
                <a:ext cx="14114" cy="32835"/>
              </a:xfrm>
              <a:custGeom>
                <a:rect b="b" l="l" r="r" t="t"/>
                <a:pathLst>
                  <a:path extrusionOk="0" h="221" w="95">
                    <a:moveTo>
                      <a:pt x="53" y="1"/>
                    </a:moveTo>
                    <a:lnTo>
                      <a:pt x="0" y="221"/>
                    </a:lnTo>
                    <a:lnTo>
                      <a:pt x="42" y="221"/>
                    </a:lnTo>
                    <a:lnTo>
                      <a:pt x="95"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7"/>
              <p:cNvSpPr/>
              <p:nvPr/>
            </p:nvSpPr>
            <p:spPr>
              <a:xfrm>
                <a:off x="1664130" y="896376"/>
                <a:ext cx="115441" cy="346025"/>
              </a:xfrm>
              <a:custGeom>
                <a:rect b="b" l="l" r="r" t="t"/>
                <a:pathLst>
                  <a:path extrusionOk="0" h="2329" w="777">
                    <a:moveTo>
                      <a:pt x="0" y="0"/>
                    </a:moveTo>
                    <a:lnTo>
                      <a:pt x="32" y="2328"/>
                    </a:lnTo>
                    <a:lnTo>
                      <a:pt x="776" y="2328"/>
                    </a:lnTo>
                    <a:lnTo>
                      <a:pt x="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7"/>
              <p:cNvSpPr/>
              <p:nvPr/>
            </p:nvSpPr>
            <p:spPr>
              <a:xfrm>
                <a:off x="975489" y="896376"/>
                <a:ext cx="151247" cy="346025"/>
              </a:xfrm>
              <a:custGeom>
                <a:rect b="b" l="l" r="r" t="t"/>
                <a:pathLst>
                  <a:path extrusionOk="0" h="2329" w="1018">
                    <a:moveTo>
                      <a:pt x="32" y="0"/>
                    </a:moveTo>
                    <a:lnTo>
                      <a:pt x="0" y="2328"/>
                    </a:lnTo>
                    <a:lnTo>
                      <a:pt x="923" y="2328"/>
                    </a:lnTo>
                    <a:lnTo>
                      <a:pt x="10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7"/>
              <p:cNvSpPr/>
              <p:nvPr/>
            </p:nvSpPr>
            <p:spPr>
              <a:xfrm>
                <a:off x="1385256" y="991463"/>
                <a:ext cx="109201" cy="250939"/>
              </a:xfrm>
              <a:custGeom>
                <a:rect b="b" l="l" r="r" t="t"/>
                <a:pathLst>
                  <a:path extrusionOk="0" h="1689" w="735">
                    <a:moveTo>
                      <a:pt x="42" y="0"/>
                    </a:moveTo>
                    <a:lnTo>
                      <a:pt x="0" y="1688"/>
                    </a:lnTo>
                    <a:lnTo>
                      <a:pt x="734" y="1688"/>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7"/>
              <p:cNvSpPr/>
              <p:nvPr/>
            </p:nvSpPr>
            <p:spPr>
              <a:xfrm>
                <a:off x="1280809" y="896376"/>
                <a:ext cx="88995" cy="346025"/>
              </a:xfrm>
              <a:custGeom>
                <a:rect b="b" l="l" r="r" t="t"/>
                <a:pathLst>
                  <a:path extrusionOk="0" h="2329" w="599">
                    <a:moveTo>
                      <a:pt x="1" y="0"/>
                    </a:moveTo>
                    <a:lnTo>
                      <a:pt x="64" y="2328"/>
                    </a:lnTo>
                    <a:lnTo>
                      <a:pt x="598" y="2328"/>
                    </a:lnTo>
                    <a:lnTo>
                      <a:pt x="5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7"/>
              <p:cNvSpPr/>
              <p:nvPr/>
            </p:nvSpPr>
            <p:spPr>
              <a:xfrm>
                <a:off x="1126589" y="929062"/>
                <a:ext cx="146641" cy="313339"/>
              </a:xfrm>
              <a:custGeom>
                <a:rect b="b" l="l" r="r" t="t"/>
                <a:pathLst>
                  <a:path extrusionOk="0" h="2109" w="987">
                    <a:moveTo>
                      <a:pt x="84" y="1"/>
                    </a:moveTo>
                    <a:lnTo>
                      <a:pt x="1" y="2108"/>
                    </a:lnTo>
                    <a:lnTo>
                      <a:pt x="986" y="2108"/>
                    </a:lnTo>
                    <a:lnTo>
                      <a:pt x="902" y="64"/>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7"/>
              <p:cNvSpPr/>
              <p:nvPr/>
            </p:nvSpPr>
            <p:spPr>
              <a:xfrm>
                <a:off x="1502036" y="924456"/>
                <a:ext cx="151247" cy="317945"/>
              </a:xfrm>
              <a:custGeom>
                <a:rect b="b" l="l" r="r" t="t"/>
                <a:pathLst>
                  <a:path extrusionOk="0" h="2140" w="1018">
                    <a:moveTo>
                      <a:pt x="1" y="0"/>
                    </a:moveTo>
                    <a:lnTo>
                      <a:pt x="32" y="2139"/>
                    </a:lnTo>
                    <a:lnTo>
                      <a:pt x="1018" y="2139"/>
                    </a:lnTo>
                    <a:lnTo>
                      <a:pt x="913" y="3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7"/>
              <p:cNvSpPr/>
              <p:nvPr/>
            </p:nvSpPr>
            <p:spPr>
              <a:xfrm>
                <a:off x="1667250" y="1116116"/>
                <a:ext cx="112321" cy="126287"/>
              </a:xfrm>
              <a:custGeom>
                <a:rect b="b" l="l" r="r" t="t"/>
                <a:pathLst>
                  <a:path extrusionOk="0" h="850" w="756">
                    <a:moveTo>
                      <a:pt x="0" y="0"/>
                    </a:moveTo>
                    <a:lnTo>
                      <a:pt x="11" y="839"/>
                    </a:lnTo>
                    <a:lnTo>
                      <a:pt x="755" y="849"/>
                    </a:lnTo>
                    <a:lnTo>
                      <a:pt x="713" y="315"/>
                    </a:lnTo>
                    <a:cubicBezTo>
                      <a:pt x="483" y="189"/>
                      <a:pt x="242" y="94"/>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7"/>
              <p:cNvSpPr/>
              <p:nvPr/>
            </p:nvSpPr>
            <p:spPr>
              <a:xfrm>
                <a:off x="975489" y="1031875"/>
                <a:ext cx="146641" cy="210527"/>
              </a:xfrm>
              <a:custGeom>
                <a:rect b="b" l="l" r="r" t="t"/>
                <a:pathLst>
                  <a:path extrusionOk="0" h="1417" w="987">
                    <a:moveTo>
                      <a:pt x="986" y="1"/>
                    </a:moveTo>
                    <a:lnTo>
                      <a:pt x="986" y="1"/>
                    </a:lnTo>
                    <a:cubicBezTo>
                      <a:pt x="651" y="11"/>
                      <a:pt x="325" y="43"/>
                      <a:pt x="21" y="74"/>
                    </a:cubicBezTo>
                    <a:lnTo>
                      <a:pt x="0" y="1416"/>
                    </a:lnTo>
                    <a:lnTo>
                      <a:pt x="923" y="1416"/>
                    </a:lnTo>
                    <a:lnTo>
                      <a:pt x="9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7"/>
              <p:cNvSpPr/>
              <p:nvPr/>
            </p:nvSpPr>
            <p:spPr>
              <a:xfrm>
                <a:off x="1385256" y="1049109"/>
                <a:ext cx="109201" cy="194779"/>
              </a:xfrm>
              <a:custGeom>
                <a:rect b="b" l="l" r="r" t="t"/>
                <a:pathLst>
                  <a:path extrusionOk="0" h="1311" w="735">
                    <a:moveTo>
                      <a:pt x="32" y="0"/>
                    </a:moveTo>
                    <a:lnTo>
                      <a:pt x="0" y="1311"/>
                    </a:lnTo>
                    <a:lnTo>
                      <a:pt x="734" y="1300"/>
                    </a:lnTo>
                    <a:lnTo>
                      <a:pt x="703" y="115"/>
                    </a:lnTo>
                    <a:cubicBezTo>
                      <a:pt x="483" y="74"/>
                      <a:pt x="262" y="32"/>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7"/>
              <p:cNvSpPr/>
              <p:nvPr/>
            </p:nvSpPr>
            <p:spPr>
              <a:xfrm>
                <a:off x="1283929" y="1036629"/>
                <a:ext cx="85875" cy="205773"/>
              </a:xfrm>
              <a:custGeom>
                <a:rect b="b" l="l" r="r" t="t"/>
                <a:pathLst>
                  <a:path extrusionOk="0" h="1385" w="578">
                    <a:moveTo>
                      <a:pt x="1" y="0"/>
                    </a:moveTo>
                    <a:lnTo>
                      <a:pt x="43" y="1384"/>
                    </a:lnTo>
                    <a:lnTo>
                      <a:pt x="577" y="1384"/>
                    </a:lnTo>
                    <a:lnTo>
                      <a:pt x="556" y="53"/>
                    </a:lnTo>
                    <a:cubicBezTo>
                      <a:pt x="378" y="32"/>
                      <a:pt x="189" y="1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7"/>
              <p:cNvSpPr/>
              <p:nvPr/>
            </p:nvSpPr>
            <p:spPr>
              <a:xfrm>
                <a:off x="1126589" y="1031875"/>
                <a:ext cx="146641" cy="210527"/>
              </a:xfrm>
              <a:custGeom>
                <a:rect b="b" l="l" r="r" t="t"/>
                <a:pathLst>
                  <a:path extrusionOk="0" h="1417" w="987">
                    <a:moveTo>
                      <a:pt x="63" y="1"/>
                    </a:moveTo>
                    <a:lnTo>
                      <a:pt x="1" y="1416"/>
                    </a:lnTo>
                    <a:lnTo>
                      <a:pt x="986" y="1416"/>
                    </a:lnTo>
                    <a:lnTo>
                      <a:pt x="934" y="22"/>
                    </a:lnTo>
                    <a:cubicBezTo>
                      <a:pt x="630" y="1"/>
                      <a:pt x="347" y="1"/>
                      <a:pt x="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7"/>
              <p:cNvSpPr/>
              <p:nvPr/>
            </p:nvSpPr>
            <p:spPr>
              <a:xfrm>
                <a:off x="1505156" y="1069315"/>
                <a:ext cx="148127" cy="173087"/>
              </a:xfrm>
              <a:custGeom>
                <a:rect b="b" l="l" r="r" t="t"/>
                <a:pathLst>
                  <a:path extrusionOk="0" h="1165" w="997">
                    <a:moveTo>
                      <a:pt x="1" y="0"/>
                    </a:moveTo>
                    <a:lnTo>
                      <a:pt x="11" y="1164"/>
                    </a:lnTo>
                    <a:lnTo>
                      <a:pt x="997" y="1164"/>
                    </a:lnTo>
                    <a:lnTo>
                      <a:pt x="955" y="263"/>
                    </a:lnTo>
                    <a:cubicBezTo>
                      <a:pt x="640" y="158"/>
                      <a:pt x="326"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7"/>
              <p:cNvSpPr/>
              <p:nvPr/>
            </p:nvSpPr>
            <p:spPr>
              <a:xfrm>
                <a:off x="995696" y="1203329"/>
                <a:ext cx="90481" cy="23474"/>
              </a:xfrm>
              <a:custGeom>
                <a:rect b="b" l="l" r="r" t="t"/>
                <a:pathLst>
                  <a:path extrusionOk="0" h="158" w="609">
                    <a:moveTo>
                      <a:pt x="11" y="0"/>
                    </a:moveTo>
                    <a:lnTo>
                      <a:pt x="1" y="158"/>
                    </a:lnTo>
                    <a:lnTo>
                      <a:pt x="609" y="158"/>
                    </a:lnTo>
                    <a:lnTo>
                      <a:pt x="609"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7"/>
              <p:cNvSpPr/>
              <p:nvPr/>
            </p:nvSpPr>
            <p:spPr>
              <a:xfrm>
                <a:off x="997330" y="1165888"/>
                <a:ext cx="90481" cy="21989"/>
              </a:xfrm>
              <a:custGeom>
                <a:rect b="b" l="l" r="r" t="t"/>
                <a:pathLst>
                  <a:path extrusionOk="0" h="148" w="609">
                    <a:moveTo>
                      <a:pt x="0" y="1"/>
                    </a:moveTo>
                    <a:lnTo>
                      <a:pt x="0" y="147"/>
                    </a:lnTo>
                    <a:lnTo>
                      <a:pt x="598" y="147"/>
                    </a:lnTo>
                    <a:lnTo>
                      <a:pt x="60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7"/>
              <p:cNvSpPr/>
              <p:nvPr/>
            </p:nvSpPr>
            <p:spPr>
              <a:xfrm>
                <a:off x="1156155" y="1193969"/>
                <a:ext cx="85875" cy="29715"/>
              </a:xfrm>
              <a:custGeom>
                <a:rect b="b" l="l" r="r" t="t"/>
                <a:pathLst>
                  <a:path extrusionOk="0" h="200" w="578">
                    <a:moveTo>
                      <a:pt x="1" y="0"/>
                    </a:moveTo>
                    <a:lnTo>
                      <a:pt x="1" y="200"/>
                    </a:lnTo>
                    <a:lnTo>
                      <a:pt x="578" y="200"/>
                    </a:lnTo>
                    <a:lnTo>
                      <a:pt x="578"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7"/>
              <p:cNvSpPr/>
              <p:nvPr/>
            </p:nvSpPr>
            <p:spPr>
              <a:xfrm>
                <a:off x="989455" y="910341"/>
                <a:ext cx="99841" cy="20503"/>
              </a:xfrm>
              <a:custGeom>
                <a:rect b="b" l="l" r="r" t="t"/>
                <a:pathLst>
                  <a:path extrusionOk="0" h="138" w="672">
                    <a:moveTo>
                      <a:pt x="1" y="1"/>
                    </a:moveTo>
                    <a:lnTo>
                      <a:pt x="1" y="137"/>
                    </a:lnTo>
                    <a:lnTo>
                      <a:pt x="672" y="137"/>
                    </a:lnTo>
                    <a:lnTo>
                      <a:pt x="6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7"/>
              <p:cNvSpPr/>
              <p:nvPr/>
            </p:nvSpPr>
            <p:spPr>
              <a:xfrm>
                <a:off x="1318695" y="916582"/>
                <a:ext cx="18423" cy="17383"/>
              </a:xfrm>
              <a:custGeom>
                <a:rect b="b" l="l" r="r" t="t"/>
                <a:pathLst>
                  <a:path extrusionOk="0" h="117" w="124">
                    <a:moveTo>
                      <a:pt x="63" y="0"/>
                    </a:moveTo>
                    <a:cubicBezTo>
                      <a:pt x="0" y="0"/>
                      <a:pt x="0" y="117"/>
                      <a:pt x="63" y="117"/>
                    </a:cubicBezTo>
                    <a:cubicBezTo>
                      <a:pt x="65" y="117"/>
                      <a:pt x="68" y="117"/>
                      <a:pt x="71" y="116"/>
                    </a:cubicBezTo>
                    <a:cubicBezTo>
                      <a:pt x="92" y="116"/>
                      <a:pt x="123" y="95"/>
                      <a:pt x="123" y="64"/>
                    </a:cubicBezTo>
                    <a:cubicBezTo>
                      <a:pt x="123" y="32"/>
                      <a:pt x="92" y="1"/>
                      <a:pt x="71" y="1"/>
                    </a:cubicBezTo>
                    <a:cubicBezTo>
                      <a:pt x="68" y="0"/>
                      <a:pt x="65" y="0"/>
                      <a:pt x="63"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7"/>
              <p:cNvSpPr/>
              <p:nvPr/>
            </p:nvSpPr>
            <p:spPr>
              <a:xfrm>
                <a:off x="1196122" y="1158163"/>
                <a:ext cx="16343" cy="11292"/>
              </a:xfrm>
              <a:custGeom>
                <a:rect b="b" l="l" r="r" t="t"/>
                <a:pathLst>
                  <a:path extrusionOk="0" h="76" w="110">
                    <a:moveTo>
                      <a:pt x="57" y="0"/>
                    </a:moveTo>
                    <a:cubicBezTo>
                      <a:pt x="0" y="0"/>
                      <a:pt x="56" y="76"/>
                      <a:pt x="90" y="76"/>
                    </a:cubicBezTo>
                    <a:cubicBezTo>
                      <a:pt x="99" y="76"/>
                      <a:pt x="107" y="69"/>
                      <a:pt x="109" y="53"/>
                    </a:cubicBezTo>
                    <a:cubicBezTo>
                      <a:pt x="109" y="21"/>
                      <a:pt x="88" y="0"/>
                      <a:pt x="5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7"/>
              <p:cNvSpPr/>
              <p:nvPr/>
            </p:nvSpPr>
            <p:spPr>
              <a:xfrm>
                <a:off x="1405462" y="1207935"/>
                <a:ext cx="67155" cy="18869"/>
              </a:xfrm>
              <a:custGeom>
                <a:rect b="b" l="l" r="r" t="t"/>
                <a:pathLst>
                  <a:path extrusionOk="0" h="127" w="452">
                    <a:moveTo>
                      <a:pt x="11" y="1"/>
                    </a:moveTo>
                    <a:lnTo>
                      <a:pt x="1" y="127"/>
                    </a:lnTo>
                    <a:lnTo>
                      <a:pt x="452" y="127"/>
                    </a:lnTo>
                    <a:lnTo>
                      <a:pt x="45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7"/>
              <p:cNvSpPr/>
              <p:nvPr/>
            </p:nvSpPr>
            <p:spPr>
              <a:xfrm>
                <a:off x="1304284" y="1187729"/>
                <a:ext cx="54675" cy="43829"/>
              </a:xfrm>
              <a:custGeom>
                <a:rect b="b" l="l" r="r" t="t"/>
                <a:pathLst>
                  <a:path extrusionOk="0" h="295" w="368">
                    <a:moveTo>
                      <a:pt x="367" y="0"/>
                    </a:moveTo>
                    <a:lnTo>
                      <a:pt x="0" y="11"/>
                    </a:lnTo>
                    <a:lnTo>
                      <a:pt x="0" y="294"/>
                    </a:lnTo>
                    <a:lnTo>
                      <a:pt x="357" y="273"/>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7"/>
              <p:cNvSpPr/>
              <p:nvPr/>
            </p:nvSpPr>
            <p:spPr>
              <a:xfrm>
                <a:off x="1534722" y="943176"/>
                <a:ext cx="78149" cy="34320"/>
              </a:xfrm>
              <a:custGeom>
                <a:rect b="b" l="l" r="r" t="t"/>
                <a:pathLst>
                  <a:path extrusionOk="0" h="231" w="526">
                    <a:moveTo>
                      <a:pt x="11" y="0"/>
                    </a:moveTo>
                    <a:lnTo>
                      <a:pt x="1" y="231"/>
                    </a:lnTo>
                    <a:lnTo>
                      <a:pt x="525" y="231"/>
                    </a:lnTo>
                    <a:lnTo>
                      <a:pt x="525"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7"/>
              <p:cNvSpPr/>
              <p:nvPr/>
            </p:nvSpPr>
            <p:spPr>
              <a:xfrm>
                <a:off x="1673490" y="913462"/>
                <a:ext cx="62400" cy="39075"/>
              </a:xfrm>
              <a:custGeom>
                <a:rect b="b" l="l" r="r" t="t"/>
                <a:pathLst>
                  <a:path extrusionOk="0" h="263" w="420">
                    <a:moveTo>
                      <a:pt x="11" y="1"/>
                    </a:moveTo>
                    <a:lnTo>
                      <a:pt x="0" y="242"/>
                    </a:lnTo>
                    <a:lnTo>
                      <a:pt x="420" y="263"/>
                    </a:lnTo>
                    <a:lnTo>
                      <a:pt x="420" y="22"/>
                    </a:lnTo>
                    <a:lnTo>
                      <a:pt x="1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7"/>
              <p:cNvSpPr/>
              <p:nvPr/>
            </p:nvSpPr>
            <p:spPr>
              <a:xfrm>
                <a:off x="1523876" y="1200209"/>
                <a:ext cx="104595" cy="28229"/>
              </a:xfrm>
              <a:custGeom>
                <a:rect b="b" l="l" r="r" t="t"/>
                <a:pathLst>
                  <a:path extrusionOk="0" h="190" w="704">
                    <a:moveTo>
                      <a:pt x="1" y="0"/>
                    </a:moveTo>
                    <a:lnTo>
                      <a:pt x="11" y="189"/>
                    </a:lnTo>
                    <a:lnTo>
                      <a:pt x="703" y="189"/>
                    </a:lnTo>
                    <a:lnTo>
                      <a:pt x="69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7"/>
              <p:cNvSpPr/>
              <p:nvPr/>
            </p:nvSpPr>
            <p:spPr>
              <a:xfrm>
                <a:off x="1679730" y="1161283"/>
                <a:ext cx="78001" cy="71761"/>
              </a:xfrm>
              <a:custGeom>
                <a:rect b="b" l="l" r="r" t="t"/>
                <a:pathLst>
                  <a:path extrusionOk="0" h="483" w="525">
                    <a:moveTo>
                      <a:pt x="0" y="0"/>
                    </a:moveTo>
                    <a:lnTo>
                      <a:pt x="11" y="483"/>
                    </a:lnTo>
                    <a:lnTo>
                      <a:pt x="525" y="483"/>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p:nvPr/>
            </p:nvSpPr>
            <p:spPr>
              <a:xfrm>
                <a:off x="1327610" y="1144048"/>
                <a:ext cx="7874" cy="32983"/>
              </a:xfrm>
              <a:custGeom>
                <a:rect b="b" l="l" r="r" t="t"/>
                <a:pathLst>
                  <a:path extrusionOk="0" h="222" w="53">
                    <a:moveTo>
                      <a:pt x="53" y="1"/>
                    </a:moveTo>
                    <a:lnTo>
                      <a:pt x="0" y="11"/>
                    </a:lnTo>
                    <a:lnTo>
                      <a:pt x="0" y="221"/>
                    </a:lnTo>
                    <a:lnTo>
                      <a:pt x="53" y="221"/>
                    </a:lnTo>
                    <a:lnTo>
                      <a:pt x="5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7"/>
              <p:cNvSpPr/>
              <p:nvPr/>
            </p:nvSpPr>
            <p:spPr>
              <a:xfrm>
                <a:off x="1424183" y="1008252"/>
                <a:ext cx="26297" cy="21394"/>
              </a:xfrm>
              <a:custGeom>
                <a:rect b="b" l="l" r="r" t="t"/>
                <a:pathLst>
                  <a:path extrusionOk="0" h="144" w="177">
                    <a:moveTo>
                      <a:pt x="107" y="0"/>
                    </a:moveTo>
                    <a:cubicBezTo>
                      <a:pt x="103" y="0"/>
                      <a:pt x="99" y="1"/>
                      <a:pt x="95" y="2"/>
                    </a:cubicBezTo>
                    <a:cubicBezTo>
                      <a:pt x="32" y="2"/>
                      <a:pt x="0" y="86"/>
                      <a:pt x="53" y="128"/>
                    </a:cubicBezTo>
                    <a:cubicBezTo>
                      <a:pt x="66" y="139"/>
                      <a:pt x="80" y="143"/>
                      <a:pt x="95" y="143"/>
                    </a:cubicBezTo>
                    <a:cubicBezTo>
                      <a:pt x="137" y="143"/>
                      <a:pt x="176" y="102"/>
                      <a:pt x="168" y="55"/>
                    </a:cubicBezTo>
                    <a:cubicBezTo>
                      <a:pt x="159" y="28"/>
                      <a:pt x="134" y="0"/>
                      <a:pt x="10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7"/>
              <p:cNvSpPr/>
              <p:nvPr/>
            </p:nvSpPr>
            <p:spPr>
              <a:xfrm>
                <a:off x="2778137" y="863689"/>
                <a:ext cx="74881" cy="378711"/>
              </a:xfrm>
              <a:custGeom>
                <a:rect b="b" l="l" r="r" t="t"/>
                <a:pathLst>
                  <a:path extrusionOk="0" h="2549" w="504">
                    <a:moveTo>
                      <a:pt x="0" y="0"/>
                    </a:moveTo>
                    <a:lnTo>
                      <a:pt x="21" y="2548"/>
                    </a:lnTo>
                    <a:lnTo>
                      <a:pt x="503" y="2548"/>
                    </a:ln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7"/>
              <p:cNvSpPr/>
              <p:nvPr/>
            </p:nvSpPr>
            <p:spPr>
              <a:xfrm>
                <a:off x="3683250" y="925942"/>
                <a:ext cx="113955" cy="316459"/>
              </a:xfrm>
              <a:custGeom>
                <a:rect b="b" l="l" r="r" t="t"/>
                <a:pathLst>
                  <a:path extrusionOk="0" h="2130" w="767">
                    <a:moveTo>
                      <a:pt x="1" y="1"/>
                    </a:moveTo>
                    <a:lnTo>
                      <a:pt x="32" y="2129"/>
                    </a:lnTo>
                    <a:lnTo>
                      <a:pt x="766" y="2129"/>
                    </a:ln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7"/>
              <p:cNvSpPr/>
              <p:nvPr/>
            </p:nvSpPr>
            <p:spPr>
              <a:xfrm>
                <a:off x="3801663" y="925942"/>
                <a:ext cx="98355" cy="316459"/>
              </a:xfrm>
              <a:custGeom>
                <a:rect b="b" l="l" r="r" t="t"/>
                <a:pathLst>
                  <a:path extrusionOk="0" h="2130" w="662">
                    <a:moveTo>
                      <a:pt x="22" y="1"/>
                    </a:moveTo>
                    <a:lnTo>
                      <a:pt x="1" y="2129"/>
                    </a:lnTo>
                    <a:lnTo>
                      <a:pt x="598" y="2129"/>
                    </a:ln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7"/>
              <p:cNvSpPr/>
              <p:nvPr/>
            </p:nvSpPr>
            <p:spPr>
              <a:xfrm>
                <a:off x="3683250" y="925942"/>
                <a:ext cx="106081" cy="223007"/>
              </a:xfrm>
              <a:custGeom>
                <a:rect b="b" l="l" r="r" t="t"/>
                <a:pathLst>
                  <a:path extrusionOk="0" h="1501" w="714">
                    <a:moveTo>
                      <a:pt x="1" y="1"/>
                    </a:moveTo>
                    <a:lnTo>
                      <a:pt x="22" y="1500"/>
                    </a:lnTo>
                    <a:lnTo>
                      <a:pt x="74" y="1500"/>
                    </a:lnTo>
                    <a:cubicBezTo>
                      <a:pt x="294" y="1500"/>
                      <a:pt x="504" y="1490"/>
                      <a:pt x="714" y="1479"/>
                    </a:cubicBez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7"/>
              <p:cNvSpPr/>
              <p:nvPr/>
            </p:nvSpPr>
            <p:spPr>
              <a:xfrm>
                <a:off x="3801663" y="925942"/>
                <a:ext cx="98355" cy="218253"/>
              </a:xfrm>
              <a:custGeom>
                <a:rect b="b" l="l" r="r" t="t"/>
                <a:pathLst>
                  <a:path extrusionOk="0" h="1469" w="662">
                    <a:moveTo>
                      <a:pt x="22" y="1"/>
                    </a:moveTo>
                    <a:lnTo>
                      <a:pt x="1" y="1469"/>
                    </a:lnTo>
                    <a:cubicBezTo>
                      <a:pt x="221" y="1448"/>
                      <a:pt x="431" y="1416"/>
                      <a:pt x="619" y="1385"/>
                    </a:cubicBez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7"/>
              <p:cNvSpPr/>
              <p:nvPr/>
            </p:nvSpPr>
            <p:spPr>
              <a:xfrm>
                <a:off x="3692610" y="940056"/>
                <a:ext cx="67155" cy="24960"/>
              </a:xfrm>
              <a:custGeom>
                <a:rect b="b" l="l" r="r" t="t"/>
                <a:pathLst>
                  <a:path extrusionOk="0" h="168" w="452">
                    <a:moveTo>
                      <a:pt x="1" y="0"/>
                    </a:moveTo>
                    <a:lnTo>
                      <a:pt x="11" y="168"/>
                    </a:lnTo>
                    <a:lnTo>
                      <a:pt x="451" y="168"/>
                    </a:lnTo>
                    <a:lnTo>
                      <a:pt x="441"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7"/>
              <p:cNvSpPr/>
              <p:nvPr/>
            </p:nvSpPr>
            <p:spPr>
              <a:xfrm>
                <a:off x="3817263" y="1189214"/>
                <a:ext cx="57795" cy="36103"/>
              </a:xfrm>
              <a:custGeom>
                <a:rect b="b" l="l" r="r" t="t"/>
                <a:pathLst>
                  <a:path extrusionOk="0" h="243" w="389">
                    <a:moveTo>
                      <a:pt x="0" y="1"/>
                    </a:moveTo>
                    <a:lnTo>
                      <a:pt x="11" y="242"/>
                    </a:lnTo>
                    <a:lnTo>
                      <a:pt x="388" y="242"/>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7"/>
              <p:cNvSpPr/>
              <p:nvPr/>
            </p:nvSpPr>
            <p:spPr>
              <a:xfrm>
                <a:off x="3821869" y="941542"/>
                <a:ext cx="70275" cy="21989"/>
              </a:xfrm>
              <a:custGeom>
                <a:rect b="b" l="l" r="r" t="t"/>
                <a:pathLst>
                  <a:path extrusionOk="0" h="148" w="473">
                    <a:moveTo>
                      <a:pt x="1" y="1"/>
                    </a:moveTo>
                    <a:lnTo>
                      <a:pt x="11" y="147"/>
                    </a:lnTo>
                    <a:lnTo>
                      <a:pt x="473" y="14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7"/>
              <p:cNvSpPr/>
              <p:nvPr/>
            </p:nvSpPr>
            <p:spPr>
              <a:xfrm>
                <a:off x="3734656" y="1203329"/>
                <a:ext cx="11143" cy="14114"/>
              </a:xfrm>
              <a:custGeom>
                <a:rect b="b" l="l" r="r" t="t"/>
                <a:pathLst>
                  <a:path extrusionOk="0" h="95" w="75">
                    <a:moveTo>
                      <a:pt x="32" y="0"/>
                    </a:moveTo>
                    <a:cubicBezTo>
                      <a:pt x="11" y="0"/>
                      <a:pt x="1" y="21"/>
                      <a:pt x="1" y="42"/>
                    </a:cubicBezTo>
                    <a:cubicBezTo>
                      <a:pt x="1" y="74"/>
                      <a:pt x="11" y="95"/>
                      <a:pt x="32" y="95"/>
                    </a:cubicBezTo>
                    <a:cubicBezTo>
                      <a:pt x="64" y="95"/>
                      <a:pt x="74" y="74"/>
                      <a:pt x="74" y="42"/>
                    </a:cubicBezTo>
                    <a:cubicBezTo>
                      <a:pt x="74" y="21"/>
                      <a:pt x="64" y="0"/>
                      <a:pt x="3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7"/>
              <p:cNvSpPr/>
              <p:nvPr/>
            </p:nvSpPr>
            <p:spPr>
              <a:xfrm>
                <a:off x="3723810" y="985223"/>
                <a:ext cx="10994" cy="14114"/>
              </a:xfrm>
              <a:custGeom>
                <a:rect b="b" l="l" r="r" t="t"/>
                <a:pathLst>
                  <a:path extrusionOk="0" h="95" w="74">
                    <a:moveTo>
                      <a:pt x="42" y="0"/>
                    </a:moveTo>
                    <a:cubicBezTo>
                      <a:pt x="21" y="0"/>
                      <a:pt x="0" y="21"/>
                      <a:pt x="0" y="42"/>
                    </a:cubicBezTo>
                    <a:cubicBezTo>
                      <a:pt x="0" y="74"/>
                      <a:pt x="21" y="95"/>
                      <a:pt x="42" y="95"/>
                    </a:cubicBezTo>
                    <a:cubicBezTo>
                      <a:pt x="63" y="95"/>
                      <a:pt x="74" y="74"/>
                      <a:pt x="74" y="42"/>
                    </a:cubicBezTo>
                    <a:cubicBezTo>
                      <a:pt x="74" y="21"/>
                      <a:pt x="63" y="0"/>
                      <a:pt x="4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7"/>
              <p:cNvSpPr/>
              <p:nvPr/>
            </p:nvSpPr>
            <p:spPr>
              <a:xfrm>
                <a:off x="3839104" y="1156528"/>
                <a:ext cx="12629" cy="17383"/>
              </a:xfrm>
              <a:custGeom>
                <a:rect b="b" l="l" r="r" t="t"/>
                <a:pathLst>
                  <a:path extrusionOk="0" h="117" w="85">
                    <a:moveTo>
                      <a:pt x="42" y="1"/>
                    </a:moveTo>
                    <a:cubicBezTo>
                      <a:pt x="21" y="1"/>
                      <a:pt x="0" y="32"/>
                      <a:pt x="0" y="64"/>
                    </a:cubicBezTo>
                    <a:cubicBezTo>
                      <a:pt x="0" y="85"/>
                      <a:pt x="21" y="116"/>
                      <a:pt x="42" y="116"/>
                    </a:cubicBezTo>
                    <a:cubicBezTo>
                      <a:pt x="63" y="116"/>
                      <a:pt x="84" y="85"/>
                      <a:pt x="84" y="64"/>
                    </a:cubicBezTo>
                    <a:cubicBezTo>
                      <a:pt x="84" y="3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7"/>
              <p:cNvSpPr/>
              <p:nvPr/>
            </p:nvSpPr>
            <p:spPr>
              <a:xfrm>
                <a:off x="3918591" y="1013155"/>
                <a:ext cx="112321" cy="229247"/>
              </a:xfrm>
              <a:custGeom>
                <a:rect b="b" l="l" r="r" t="t"/>
                <a:pathLst>
                  <a:path extrusionOk="0" h="1543" w="756">
                    <a:moveTo>
                      <a:pt x="0" y="1"/>
                    </a:moveTo>
                    <a:lnTo>
                      <a:pt x="0" y="1542"/>
                    </a:lnTo>
                    <a:lnTo>
                      <a:pt x="713" y="1542"/>
                    </a:ln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7"/>
              <p:cNvSpPr/>
              <p:nvPr/>
            </p:nvSpPr>
            <p:spPr>
              <a:xfrm>
                <a:off x="3918591" y="1013155"/>
                <a:ext cx="112321" cy="117075"/>
              </a:xfrm>
              <a:custGeom>
                <a:rect b="b" l="l" r="r" t="t"/>
                <a:pathLst>
                  <a:path extrusionOk="0" h="788" w="756">
                    <a:moveTo>
                      <a:pt x="0" y="1"/>
                    </a:moveTo>
                    <a:lnTo>
                      <a:pt x="0" y="662"/>
                    </a:lnTo>
                    <a:cubicBezTo>
                      <a:pt x="220" y="704"/>
                      <a:pt x="472" y="745"/>
                      <a:pt x="734" y="787"/>
                    </a:cubicBez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7"/>
              <p:cNvSpPr/>
              <p:nvPr/>
            </p:nvSpPr>
            <p:spPr>
              <a:xfrm>
                <a:off x="3929437" y="1025635"/>
                <a:ext cx="76515" cy="32983"/>
              </a:xfrm>
              <a:custGeom>
                <a:rect b="b" l="l" r="r" t="t"/>
                <a:pathLst>
                  <a:path extrusionOk="0" h="222" w="515">
                    <a:moveTo>
                      <a:pt x="514" y="1"/>
                    </a:moveTo>
                    <a:lnTo>
                      <a:pt x="11" y="22"/>
                    </a:lnTo>
                    <a:lnTo>
                      <a:pt x="0" y="221"/>
                    </a:lnTo>
                    <a:lnTo>
                      <a:pt x="504" y="200"/>
                    </a:lnTo>
                    <a:lnTo>
                      <a:pt x="5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7"/>
              <p:cNvSpPr/>
              <p:nvPr/>
            </p:nvSpPr>
            <p:spPr>
              <a:xfrm>
                <a:off x="3930922" y="1203329"/>
                <a:ext cx="71909" cy="32835"/>
              </a:xfrm>
              <a:custGeom>
                <a:rect b="b" l="l" r="r" t="t"/>
                <a:pathLst>
                  <a:path extrusionOk="0" h="221" w="484">
                    <a:moveTo>
                      <a:pt x="483" y="0"/>
                    </a:moveTo>
                    <a:lnTo>
                      <a:pt x="11" y="21"/>
                    </a:lnTo>
                    <a:lnTo>
                      <a:pt x="1" y="220"/>
                    </a:lnTo>
                    <a:lnTo>
                      <a:pt x="473" y="200"/>
                    </a:lnTo>
                    <a:lnTo>
                      <a:pt x="48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7"/>
              <p:cNvSpPr/>
              <p:nvPr/>
            </p:nvSpPr>
            <p:spPr>
              <a:xfrm>
                <a:off x="4049336" y="863689"/>
                <a:ext cx="101475" cy="378711"/>
              </a:xfrm>
              <a:custGeom>
                <a:rect b="b" l="l" r="r" t="t"/>
                <a:pathLst>
                  <a:path extrusionOk="0" h="2549" w="683">
                    <a:moveTo>
                      <a:pt x="1" y="0"/>
                    </a:moveTo>
                    <a:lnTo>
                      <a:pt x="32" y="2548"/>
                    </a:lnTo>
                    <a:lnTo>
                      <a:pt x="683" y="2548"/>
                    </a:ln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7"/>
              <p:cNvSpPr/>
              <p:nvPr/>
            </p:nvSpPr>
            <p:spPr>
              <a:xfrm>
                <a:off x="4155269" y="863689"/>
                <a:ext cx="88995" cy="378711"/>
              </a:xfrm>
              <a:custGeom>
                <a:rect b="b" l="l" r="r" t="t"/>
                <a:pathLst>
                  <a:path extrusionOk="0" h="2549" w="599">
                    <a:moveTo>
                      <a:pt x="22" y="0"/>
                    </a:moveTo>
                    <a:lnTo>
                      <a:pt x="1" y="2548"/>
                    </a:lnTo>
                    <a:lnTo>
                      <a:pt x="536" y="2548"/>
                    </a:lnTo>
                    <a:lnTo>
                      <a:pt x="5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7"/>
              <p:cNvSpPr/>
              <p:nvPr/>
            </p:nvSpPr>
            <p:spPr>
              <a:xfrm>
                <a:off x="4049336" y="863689"/>
                <a:ext cx="95235" cy="268025"/>
              </a:xfrm>
              <a:custGeom>
                <a:rect b="b" l="l" r="r" t="t"/>
                <a:pathLst>
                  <a:path extrusionOk="0" h="1804" w="641">
                    <a:moveTo>
                      <a:pt x="1" y="0"/>
                    </a:moveTo>
                    <a:lnTo>
                      <a:pt x="22" y="1804"/>
                    </a:lnTo>
                    <a:lnTo>
                      <a:pt x="64" y="1804"/>
                    </a:lnTo>
                    <a:cubicBezTo>
                      <a:pt x="263" y="1793"/>
                      <a:pt x="452" y="1783"/>
                      <a:pt x="641" y="1772"/>
                    </a:cubicBez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7"/>
              <p:cNvSpPr/>
              <p:nvPr/>
            </p:nvSpPr>
            <p:spPr>
              <a:xfrm>
                <a:off x="4156903" y="863689"/>
                <a:ext cx="87361" cy="261785"/>
              </a:xfrm>
              <a:custGeom>
                <a:rect b="b" l="l" r="r" t="t"/>
                <a:pathLst>
                  <a:path extrusionOk="0" h="1762" w="588">
                    <a:moveTo>
                      <a:pt x="21" y="0"/>
                    </a:moveTo>
                    <a:lnTo>
                      <a:pt x="0" y="1762"/>
                    </a:lnTo>
                    <a:cubicBezTo>
                      <a:pt x="189" y="1730"/>
                      <a:pt x="368" y="1699"/>
                      <a:pt x="556" y="1657"/>
                    </a:cubicBezTo>
                    <a:lnTo>
                      <a:pt x="5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7"/>
              <p:cNvSpPr/>
              <p:nvPr/>
            </p:nvSpPr>
            <p:spPr>
              <a:xfrm>
                <a:off x="4169384" y="1179854"/>
                <a:ext cx="53040" cy="42343"/>
              </a:xfrm>
              <a:custGeom>
                <a:rect b="b" l="l" r="r" t="t"/>
                <a:pathLst>
                  <a:path extrusionOk="0" h="285" w="357">
                    <a:moveTo>
                      <a:pt x="0" y="1"/>
                    </a:moveTo>
                    <a:lnTo>
                      <a:pt x="11" y="284"/>
                    </a:lnTo>
                    <a:lnTo>
                      <a:pt x="357" y="284"/>
                    </a:lnTo>
                    <a:lnTo>
                      <a:pt x="346"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7"/>
              <p:cNvSpPr/>
              <p:nvPr/>
            </p:nvSpPr>
            <p:spPr>
              <a:xfrm>
                <a:off x="4096137" y="1195455"/>
                <a:ext cx="9509" cy="17383"/>
              </a:xfrm>
              <a:custGeom>
                <a:rect b="b" l="l" r="r" t="t"/>
                <a:pathLst>
                  <a:path extrusionOk="0" h="117" w="64">
                    <a:moveTo>
                      <a:pt x="32" y="1"/>
                    </a:moveTo>
                    <a:cubicBezTo>
                      <a:pt x="11" y="1"/>
                      <a:pt x="1" y="22"/>
                      <a:pt x="1" y="53"/>
                    </a:cubicBezTo>
                    <a:cubicBezTo>
                      <a:pt x="1" y="85"/>
                      <a:pt x="11" y="116"/>
                      <a:pt x="32" y="116"/>
                    </a:cubicBezTo>
                    <a:cubicBezTo>
                      <a:pt x="42" y="116"/>
                      <a:pt x="63" y="85"/>
                      <a:pt x="63" y="53"/>
                    </a:cubicBezTo>
                    <a:cubicBezTo>
                      <a:pt x="63"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7"/>
              <p:cNvSpPr/>
              <p:nvPr/>
            </p:nvSpPr>
            <p:spPr>
              <a:xfrm>
                <a:off x="4086777" y="935302"/>
                <a:ext cx="9509" cy="15749"/>
              </a:xfrm>
              <a:custGeom>
                <a:rect b="b" l="l" r="r" t="t"/>
                <a:pathLst>
                  <a:path extrusionOk="0" h="106" w="64">
                    <a:moveTo>
                      <a:pt x="32" y="1"/>
                    </a:moveTo>
                    <a:cubicBezTo>
                      <a:pt x="11" y="1"/>
                      <a:pt x="1" y="22"/>
                      <a:pt x="1" y="53"/>
                    </a:cubicBezTo>
                    <a:cubicBezTo>
                      <a:pt x="1" y="85"/>
                      <a:pt x="11" y="105"/>
                      <a:pt x="32" y="105"/>
                    </a:cubicBezTo>
                    <a:cubicBezTo>
                      <a:pt x="53" y="105"/>
                      <a:pt x="64" y="85"/>
                      <a:pt x="64" y="53"/>
                    </a:cubicBezTo>
                    <a:cubicBezTo>
                      <a:pt x="6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7"/>
              <p:cNvSpPr/>
              <p:nvPr/>
            </p:nvSpPr>
            <p:spPr>
              <a:xfrm>
                <a:off x="4189590" y="1140928"/>
                <a:ext cx="11143" cy="18869"/>
              </a:xfrm>
              <a:custGeom>
                <a:rect b="b" l="l" r="r" t="t"/>
                <a:pathLst>
                  <a:path extrusionOk="0" h="127" w="75">
                    <a:moveTo>
                      <a:pt x="32" y="1"/>
                    </a:moveTo>
                    <a:cubicBezTo>
                      <a:pt x="11" y="1"/>
                      <a:pt x="1" y="22"/>
                      <a:pt x="1" y="64"/>
                    </a:cubicBezTo>
                    <a:cubicBezTo>
                      <a:pt x="1" y="95"/>
                      <a:pt x="11" y="127"/>
                      <a:pt x="32" y="127"/>
                    </a:cubicBezTo>
                    <a:cubicBezTo>
                      <a:pt x="53" y="127"/>
                      <a:pt x="74" y="95"/>
                      <a:pt x="74" y="64"/>
                    </a:cubicBezTo>
                    <a:cubicBezTo>
                      <a:pt x="74" y="22"/>
                      <a:pt x="64"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7"/>
              <p:cNvSpPr/>
              <p:nvPr/>
            </p:nvSpPr>
            <p:spPr>
              <a:xfrm>
                <a:off x="2860596" y="863689"/>
                <a:ext cx="112321" cy="378711"/>
              </a:xfrm>
              <a:custGeom>
                <a:rect b="b" l="l" r="r" t="t"/>
                <a:pathLst>
                  <a:path extrusionOk="0" h="2549" w="756">
                    <a:moveTo>
                      <a:pt x="1" y="0"/>
                    </a:moveTo>
                    <a:lnTo>
                      <a:pt x="22" y="2548"/>
                    </a:lnTo>
                    <a:lnTo>
                      <a:pt x="756" y="2548"/>
                    </a:ln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7"/>
              <p:cNvSpPr/>
              <p:nvPr/>
            </p:nvSpPr>
            <p:spPr>
              <a:xfrm>
                <a:off x="2977523" y="863689"/>
                <a:ext cx="98206" cy="378711"/>
              </a:xfrm>
              <a:custGeom>
                <a:rect b="b" l="l" r="r" t="t"/>
                <a:pathLst>
                  <a:path extrusionOk="0" h="2549" w="661">
                    <a:moveTo>
                      <a:pt x="21" y="0"/>
                    </a:moveTo>
                    <a:lnTo>
                      <a:pt x="0" y="2548"/>
                    </a:lnTo>
                    <a:lnTo>
                      <a:pt x="598" y="2548"/>
                    </a:lnTo>
                    <a:lnTo>
                      <a:pt x="6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7"/>
              <p:cNvSpPr/>
              <p:nvPr/>
            </p:nvSpPr>
            <p:spPr>
              <a:xfrm>
                <a:off x="2673690" y="894741"/>
                <a:ext cx="96721" cy="347660"/>
              </a:xfrm>
              <a:custGeom>
                <a:rect b="b" l="l" r="r" t="t"/>
                <a:pathLst>
                  <a:path extrusionOk="0" h="2340" w="651">
                    <a:moveTo>
                      <a:pt x="1" y="1"/>
                    </a:moveTo>
                    <a:lnTo>
                      <a:pt x="11" y="2339"/>
                    </a:lnTo>
                    <a:lnTo>
                      <a:pt x="651" y="2339"/>
                    </a:ln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7"/>
              <p:cNvSpPr/>
              <p:nvPr/>
            </p:nvSpPr>
            <p:spPr>
              <a:xfrm>
                <a:off x="2778137" y="863689"/>
                <a:ext cx="70126" cy="266539"/>
              </a:xfrm>
              <a:custGeom>
                <a:rect b="b" l="l" r="r" t="t"/>
                <a:pathLst>
                  <a:path extrusionOk="0" h="1794" w="472">
                    <a:moveTo>
                      <a:pt x="0" y="0"/>
                    </a:moveTo>
                    <a:lnTo>
                      <a:pt x="11" y="1772"/>
                    </a:lnTo>
                    <a:cubicBezTo>
                      <a:pt x="157" y="1783"/>
                      <a:pt x="315" y="1793"/>
                      <a:pt x="472" y="1793"/>
                    </a:cubicBez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7"/>
              <p:cNvSpPr/>
              <p:nvPr/>
            </p:nvSpPr>
            <p:spPr>
              <a:xfrm>
                <a:off x="2860596" y="863689"/>
                <a:ext cx="104595" cy="268025"/>
              </a:xfrm>
              <a:custGeom>
                <a:rect b="b" l="l" r="r" t="t"/>
                <a:pathLst>
                  <a:path extrusionOk="0" h="1804" w="704">
                    <a:moveTo>
                      <a:pt x="1" y="0"/>
                    </a:moveTo>
                    <a:lnTo>
                      <a:pt x="22" y="1804"/>
                    </a:lnTo>
                    <a:lnTo>
                      <a:pt x="64" y="1804"/>
                    </a:lnTo>
                    <a:cubicBezTo>
                      <a:pt x="284" y="1804"/>
                      <a:pt x="504" y="1783"/>
                      <a:pt x="703" y="1772"/>
                    </a:cubicBez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7"/>
              <p:cNvSpPr/>
              <p:nvPr/>
            </p:nvSpPr>
            <p:spPr>
              <a:xfrm>
                <a:off x="2979009" y="863689"/>
                <a:ext cx="96721" cy="261785"/>
              </a:xfrm>
              <a:custGeom>
                <a:rect b="b" l="l" r="r" t="t"/>
                <a:pathLst>
                  <a:path extrusionOk="0" h="1762" w="651">
                    <a:moveTo>
                      <a:pt x="11" y="0"/>
                    </a:moveTo>
                    <a:lnTo>
                      <a:pt x="1" y="1762"/>
                    </a:lnTo>
                    <a:cubicBezTo>
                      <a:pt x="211" y="1730"/>
                      <a:pt x="410" y="1699"/>
                      <a:pt x="609" y="1657"/>
                    </a:cubicBezTo>
                    <a:lnTo>
                      <a:pt x="6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7"/>
              <p:cNvSpPr/>
              <p:nvPr/>
            </p:nvSpPr>
            <p:spPr>
              <a:xfrm>
                <a:off x="2673690" y="894741"/>
                <a:ext cx="93601" cy="230733"/>
              </a:xfrm>
              <a:custGeom>
                <a:rect b="b" l="l" r="r" t="t"/>
                <a:pathLst>
                  <a:path extrusionOk="0" h="1553" w="630">
                    <a:moveTo>
                      <a:pt x="1" y="1"/>
                    </a:moveTo>
                    <a:lnTo>
                      <a:pt x="11" y="1448"/>
                    </a:lnTo>
                    <a:cubicBezTo>
                      <a:pt x="210" y="1501"/>
                      <a:pt x="420" y="1532"/>
                      <a:pt x="630" y="1553"/>
                    </a:cubicBez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7"/>
              <p:cNvSpPr/>
              <p:nvPr/>
            </p:nvSpPr>
            <p:spPr>
              <a:xfrm>
                <a:off x="2686170" y="913462"/>
                <a:ext cx="64035" cy="23623"/>
              </a:xfrm>
              <a:custGeom>
                <a:rect b="b" l="l" r="r" t="t"/>
                <a:pathLst>
                  <a:path extrusionOk="0" h="159" w="431">
                    <a:moveTo>
                      <a:pt x="0" y="1"/>
                    </a:moveTo>
                    <a:lnTo>
                      <a:pt x="0" y="158"/>
                    </a:lnTo>
                    <a:lnTo>
                      <a:pt x="43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7"/>
              <p:cNvSpPr/>
              <p:nvPr/>
            </p:nvSpPr>
            <p:spPr>
              <a:xfrm>
                <a:off x="2687656" y="952388"/>
                <a:ext cx="62549" cy="23623"/>
              </a:xfrm>
              <a:custGeom>
                <a:rect b="b" l="l" r="r" t="t"/>
                <a:pathLst>
                  <a:path extrusionOk="0" h="159" w="421">
                    <a:moveTo>
                      <a:pt x="1" y="1"/>
                    </a:moveTo>
                    <a:lnTo>
                      <a:pt x="1" y="158"/>
                    </a:lnTo>
                    <a:lnTo>
                      <a:pt x="42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7"/>
              <p:cNvSpPr/>
              <p:nvPr/>
            </p:nvSpPr>
            <p:spPr>
              <a:xfrm>
                <a:off x="2684536" y="1201695"/>
                <a:ext cx="70275" cy="20503"/>
              </a:xfrm>
              <a:custGeom>
                <a:rect b="b" l="l" r="r" t="t"/>
                <a:pathLst>
                  <a:path extrusionOk="0" h="138" w="473">
                    <a:moveTo>
                      <a:pt x="1" y="1"/>
                    </a:moveTo>
                    <a:lnTo>
                      <a:pt x="1" y="137"/>
                    </a:lnTo>
                    <a:lnTo>
                      <a:pt x="473" y="13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7"/>
              <p:cNvSpPr/>
              <p:nvPr/>
            </p:nvSpPr>
            <p:spPr>
              <a:xfrm>
                <a:off x="2807703" y="1198575"/>
                <a:ext cx="10994" cy="17383"/>
              </a:xfrm>
              <a:custGeom>
                <a:rect b="b" l="l" r="r" t="t"/>
                <a:pathLst>
                  <a:path extrusionOk="0" h="117" w="74">
                    <a:moveTo>
                      <a:pt x="32" y="1"/>
                    </a:moveTo>
                    <a:cubicBezTo>
                      <a:pt x="11" y="1"/>
                      <a:pt x="0" y="22"/>
                      <a:pt x="0" y="53"/>
                    </a:cubicBezTo>
                    <a:cubicBezTo>
                      <a:pt x="0" y="85"/>
                      <a:pt x="11" y="116"/>
                      <a:pt x="32" y="116"/>
                    </a:cubicBezTo>
                    <a:cubicBezTo>
                      <a:pt x="53" y="116"/>
                      <a:pt x="74" y="85"/>
                      <a:pt x="74" y="53"/>
                    </a:cubicBezTo>
                    <a:cubicBezTo>
                      <a:pt x="7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7"/>
              <p:cNvSpPr/>
              <p:nvPr/>
            </p:nvSpPr>
            <p:spPr>
              <a:xfrm>
                <a:off x="2993124" y="1179854"/>
                <a:ext cx="59280" cy="42343"/>
              </a:xfrm>
              <a:custGeom>
                <a:rect b="b" l="l" r="r" t="t"/>
                <a:pathLst>
                  <a:path extrusionOk="0" h="285" w="399">
                    <a:moveTo>
                      <a:pt x="0" y="1"/>
                    </a:moveTo>
                    <a:lnTo>
                      <a:pt x="11" y="284"/>
                    </a:lnTo>
                    <a:lnTo>
                      <a:pt x="399" y="284"/>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7"/>
              <p:cNvSpPr/>
              <p:nvPr/>
            </p:nvSpPr>
            <p:spPr>
              <a:xfrm>
                <a:off x="2910517" y="1195455"/>
                <a:ext cx="10994" cy="17383"/>
              </a:xfrm>
              <a:custGeom>
                <a:rect b="b" l="l" r="r" t="t"/>
                <a:pathLst>
                  <a:path extrusionOk="0" h="117" w="74">
                    <a:moveTo>
                      <a:pt x="42" y="1"/>
                    </a:moveTo>
                    <a:cubicBezTo>
                      <a:pt x="21" y="1"/>
                      <a:pt x="0" y="22"/>
                      <a:pt x="0" y="53"/>
                    </a:cubicBezTo>
                    <a:cubicBezTo>
                      <a:pt x="0" y="85"/>
                      <a:pt x="21" y="116"/>
                      <a:pt x="42" y="116"/>
                    </a:cubicBezTo>
                    <a:cubicBezTo>
                      <a:pt x="63" y="116"/>
                      <a:pt x="74" y="85"/>
                      <a:pt x="74" y="53"/>
                    </a:cubicBezTo>
                    <a:cubicBezTo>
                      <a:pt x="7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7"/>
              <p:cNvSpPr/>
              <p:nvPr/>
            </p:nvSpPr>
            <p:spPr>
              <a:xfrm>
                <a:off x="2901156" y="935302"/>
                <a:ext cx="12629" cy="15749"/>
              </a:xfrm>
              <a:custGeom>
                <a:rect b="b" l="l" r="r" t="t"/>
                <a:pathLst>
                  <a:path extrusionOk="0" h="106" w="85">
                    <a:moveTo>
                      <a:pt x="42" y="1"/>
                    </a:moveTo>
                    <a:cubicBezTo>
                      <a:pt x="21" y="1"/>
                      <a:pt x="1" y="22"/>
                      <a:pt x="1" y="53"/>
                    </a:cubicBezTo>
                    <a:cubicBezTo>
                      <a:pt x="1" y="85"/>
                      <a:pt x="21" y="105"/>
                      <a:pt x="42" y="105"/>
                    </a:cubicBezTo>
                    <a:cubicBezTo>
                      <a:pt x="63" y="105"/>
                      <a:pt x="84" y="85"/>
                      <a:pt x="84" y="53"/>
                    </a:cubicBezTo>
                    <a:cubicBezTo>
                      <a:pt x="8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7"/>
              <p:cNvSpPr/>
              <p:nvPr/>
            </p:nvSpPr>
            <p:spPr>
              <a:xfrm>
                <a:off x="3014964" y="1140928"/>
                <a:ext cx="14114" cy="18869"/>
              </a:xfrm>
              <a:custGeom>
                <a:rect b="b" l="l" r="r" t="t"/>
                <a:pathLst>
                  <a:path extrusionOk="0" h="127" w="95">
                    <a:moveTo>
                      <a:pt x="42" y="1"/>
                    </a:moveTo>
                    <a:cubicBezTo>
                      <a:pt x="21" y="1"/>
                      <a:pt x="0" y="22"/>
                      <a:pt x="0" y="64"/>
                    </a:cubicBezTo>
                    <a:cubicBezTo>
                      <a:pt x="0" y="95"/>
                      <a:pt x="21" y="127"/>
                      <a:pt x="42" y="127"/>
                    </a:cubicBezTo>
                    <a:cubicBezTo>
                      <a:pt x="73" y="127"/>
                      <a:pt x="94" y="95"/>
                      <a:pt x="94" y="64"/>
                    </a:cubicBezTo>
                    <a:cubicBezTo>
                      <a:pt x="94" y="22"/>
                      <a:pt x="7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7"/>
              <p:cNvSpPr/>
              <p:nvPr/>
            </p:nvSpPr>
            <p:spPr>
              <a:xfrm>
                <a:off x="3376296" y="863689"/>
                <a:ext cx="106081" cy="378711"/>
              </a:xfrm>
              <a:custGeom>
                <a:rect b="b" l="l" r="r" t="t"/>
                <a:pathLst>
                  <a:path extrusionOk="0" h="2549" w="714">
                    <a:moveTo>
                      <a:pt x="85" y="0"/>
                    </a:moveTo>
                    <a:lnTo>
                      <a:pt x="1" y="2548"/>
                    </a:lnTo>
                    <a:lnTo>
                      <a:pt x="714" y="2548"/>
                    </a:lnTo>
                    <a:lnTo>
                      <a:pt x="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7"/>
              <p:cNvSpPr/>
              <p:nvPr/>
            </p:nvSpPr>
            <p:spPr>
              <a:xfrm>
                <a:off x="3094303" y="967988"/>
                <a:ext cx="112321" cy="274413"/>
              </a:xfrm>
              <a:custGeom>
                <a:rect b="b" l="l" r="r" t="t"/>
                <a:pathLst>
                  <a:path extrusionOk="0" h="1847" w="756">
                    <a:moveTo>
                      <a:pt x="1" y="1"/>
                    </a:moveTo>
                    <a:lnTo>
                      <a:pt x="1" y="1846"/>
                    </a:lnTo>
                    <a:lnTo>
                      <a:pt x="714" y="1846"/>
                    </a:ln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7"/>
              <p:cNvSpPr/>
              <p:nvPr/>
            </p:nvSpPr>
            <p:spPr>
              <a:xfrm>
                <a:off x="3500949" y="863689"/>
                <a:ext cx="160607" cy="378711"/>
              </a:xfrm>
              <a:custGeom>
                <a:rect b="b" l="l" r="r" t="t"/>
                <a:pathLst>
                  <a:path extrusionOk="0" h="2549" w="1081">
                    <a:moveTo>
                      <a:pt x="64" y="0"/>
                    </a:moveTo>
                    <a:lnTo>
                      <a:pt x="1" y="2548"/>
                    </a:lnTo>
                    <a:lnTo>
                      <a:pt x="1081" y="2548"/>
                    </a:lnTo>
                    <a:lnTo>
                      <a:pt x="9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7"/>
              <p:cNvSpPr/>
              <p:nvPr/>
            </p:nvSpPr>
            <p:spPr>
              <a:xfrm>
                <a:off x="3220590" y="894741"/>
                <a:ext cx="141887" cy="347660"/>
              </a:xfrm>
              <a:custGeom>
                <a:rect b="b" l="l" r="r" t="t"/>
                <a:pathLst>
                  <a:path extrusionOk="0" h="2340" w="955">
                    <a:moveTo>
                      <a:pt x="74" y="1"/>
                    </a:moveTo>
                    <a:lnTo>
                      <a:pt x="0" y="2339"/>
                    </a:lnTo>
                    <a:lnTo>
                      <a:pt x="954" y="2339"/>
                    </a:lnTo>
                    <a:lnTo>
                      <a:pt x="944" y="32"/>
                    </a:lnTo>
                    <a:lnTo>
                      <a:pt x="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7"/>
              <p:cNvSpPr/>
              <p:nvPr/>
            </p:nvSpPr>
            <p:spPr>
              <a:xfrm>
                <a:off x="3381050" y="863689"/>
                <a:ext cx="99841" cy="266539"/>
              </a:xfrm>
              <a:custGeom>
                <a:rect b="b" l="l" r="r" t="t"/>
                <a:pathLst>
                  <a:path extrusionOk="0" h="1794" w="672">
                    <a:moveTo>
                      <a:pt x="53" y="0"/>
                    </a:moveTo>
                    <a:lnTo>
                      <a:pt x="0" y="1772"/>
                    </a:lnTo>
                    <a:cubicBezTo>
                      <a:pt x="210" y="1783"/>
                      <a:pt x="441" y="1793"/>
                      <a:pt x="671" y="1793"/>
                    </a:cubicBezTo>
                    <a:lnTo>
                      <a:pt x="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7"/>
              <p:cNvSpPr/>
              <p:nvPr/>
            </p:nvSpPr>
            <p:spPr>
              <a:xfrm>
                <a:off x="3094303" y="967988"/>
                <a:ext cx="112321" cy="140401"/>
              </a:xfrm>
              <a:custGeom>
                <a:rect b="b" l="l" r="r" t="t"/>
                <a:pathLst>
                  <a:path extrusionOk="0" h="945" w="756">
                    <a:moveTo>
                      <a:pt x="1" y="1"/>
                    </a:moveTo>
                    <a:lnTo>
                      <a:pt x="1" y="787"/>
                    </a:lnTo>
                    <a:cubicBezTo>
                      <a:pt x="232" y="850"/>
                      <a:pt x="473" y="903"/>
                      <a:pt x="735" y="945"/>
                    </a:cubicBez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7"/>
              <p:cNvSpPr/>
              <p:nvPr/>
            </p:nvSpPr>
            <p:spPr>
              <a:xfrm>
                <a:off x="3504070" y="863689"/>
                <a:ext cx="151247" cy="268025"/>
              </a:xfrm>
              <a:custGeom>
                <a:rect b="b" l="l" r="r" t="t"/>
                <a:pathLst>
                  <a:path extrusionOk="0" h="1804" w="1018">
                    <a:moveTo>
                      <a:pt x="43" y="0"/>
                    </a:moveTo>
                    <a:lnTo>
                      <a:pt x="1" y="1804"/>
                    </a:lnTo>
                    <a:lnTo>
                      <a:pt x="74" y="1804"/>
                    </a:lnTo>
                    <a:cubicBezTo>
                      <a:pt x="399" y="1804"/>
                      <a:pt x="714" y="1783"/>
                      <a:pt x="1018" y="1772"/>
                    </a:cubicBezTo>
                    <a:lnTo>
                      <a:pt x="9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7"/>
              <p:cNvSpPr/>
              <p:nvPr/>
            </p:nvSpPr>
            <p:spPr>
              <a:xfrm>
                <a:off x="3225196" y="894741"/>
                <a:ext cx="135647" cy="230733"/>
              </a:xfrm>
              <a:custGeom>
                <a:rect b="b" l="l" r="r" t="t"/>
                <a:pathLst>
                  <a:path extrusionOk="0" h="1553" w="913">
                    <a:moveTo>
                      <a:pt x="43" y="1"/>
                    </a:moveTo>
                    <a:lnTo>
                      <a:pt x="1" y="1448"/>
                    </a:lnTo>
                    <a:cubicBezTo>
                      <a:pt x="284" y="1501"/>
                      <a:pt x="588" y="1532"/>
                      <a:pt x="913" y="1553"/>
                    </a:cubicBezTo>
                    <a:lnTo>
                      <a:pt x="913" y="32"/>
                    </a:lnTo>
                    <a:lnTo>
                      <a:pt x="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7"/>
              <p:cNvSpPr/>
              <p:nvPr/>
            </p:nvSpPr>
            <p:spPr>
              <a:xfrm>
                <a:off x="3250157" y="913462"/>
                <a:ext cx="93601" cy="23623"/>
              </a:xfrm>
              <a:custGeom>
                <a:rect b="b" l="l" r="r" t="t"/>
                <a:pathLst>
                  <a:path extrusionOk="0" h="159" w="630">
                    <a:moveTo>
                      <a:pt x="0" y="1"/>
                    </a:moveTo>
                    <a:lnTo>
                      <a:pt x="0" y="158"/>
                    </a:lnTo>
                    <a:lnTo>
                      <a:pt x="630"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7"/>
              <p:cNvSpPr/>
              <p:nvPr/>
            </p:nvSpPr>
            <p:spPr>
              <a:xfrm>
                <a:off x="3250157" y="952388"/>
                <a:ext cx="93601" cy="23623"/>
              </a:xfrm>
              <a:custGeom>
                <a:rect b="b" l="l" r="r" t="t"/>
                <a:pathLst>
                  <a:path extrusionOk="0" h="159" w="630">
                    <a:moveTo>
                      <a:pt x="0" y="1"/>
                    </a:moveTo>
                    <a:lnTo>
                      <a:pt x="0" y="158"/>
                    </a:lnTo>
                    <a:lnTo>
                      <a:pt x="619"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7"/>
              <p:cNvSpPr/>
              <p:nvPr/>
            </p:nvSpPr>
            <p:spPr>
              <a:xfrm>
                <a:off x="3234556" y="1201695"/>
                <a:ext cx="106081" cy="20503"/>
              </a:xfrm>
              <a:custGeom>
                <a:rect b="b" l="l" r="r" t="t"/>
                <a:pathLst>
                  <a:path extrusionOk="0" h="138" w="714">
                    <a:moveTo>
                      <a:pt x="1" y="1"/>
                    </a:moveTo>
                    <a:lnTo>
                      <a:pt x="1" y="137"/>
                    </a:lnTo>
                    <a:lnTo>
                      <a:pt x="703" y="137"/>
                    </a:lnTo>
                    <a:lnTo>
                      <a:pt x="7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7"/>
              <p:cNvSpPr/>
              <p:nvPr/>
            </p:nvSpPr>
            <p:spPr>
              <a:xfrm>
                <a:off x="3416857" y="1198575"/>
                <a:ext cx="17234" cy="17383"/>
              </a:xfrm>
              <a:custGeom>
                <a:rect b="b" l="l" r="r" t="t"/>
                <a:pathLst>
                  <a:path extrusionOk="0" h="117" w="116">
                    <a:moveTo>
                      <a:pt x="63" y="1"/>
                    </a:moveTo>
                    <a:cubicBezTo>
                      <a:pt x="32" y="1"/>
                      <a:pt x="0" y="22"/>
                      <a:pt x="0" y="53"/>
                    </a:cubicBezTo>
                    <a:cubicBezTo>
                      <a:pt x="0" y="85"/>
                      <a:pt x="21" y="116"/>
                      <a:pt x="53" y="116"/>
                    </a:cubicBezTo>
                    <a:cubicBezTo>
                      <a:pt x="84" y="116"/>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7"/>
              <p:cNvSpPr/>
              <p:nvPr/>
            </p:nvSpPr>
            <p:spPr>
              <a:xfrm>
                <a:off x="3105297" y="982103"/>
                <a:ext cx="76515" cy="39075"/>
              </a:xfrm>
              <a:custGeom>
                <a:rect b="b" l="l" r="r" t="t"/>
                <a:pathLst>
                  <a:path extrusionOk="0" h="263" w="515">
                    <a:moveTo>
                      <a:pt x="514" y="0"/>
                    </a:moveTo>
                    <a:lnTo>
                      <a:pt x="11" y="21"/>
                    </a:lnTo>
                    <a:lnTo>
                      <a:pt x="0" y="262"/>
                    </a:lnTo>
                    <a:lnTo>
                      <a:pt x="514" y="241"/>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7"/>
              <p:cNvSpPr/>
              <p:nvPr/>
            </p:nvSpPr>
            <p:spPr>
              <a:xfrm>
                <a:off x="3106783" y="1195455"/>
                <a:ext cx="71909" cy="39223"/>
              </a:xfrm>
              <a:custGeom>
                <a:rect b="b" l="l" r="r" t="t"/>
                <a:pathLst>
                  <a:path extrusionOk="0" h="264" w="484">
                    <a:moveTo>
                      <a:pt x="483" y="1"/>
                    </a:moveTo>
                    <a:lnTo>
                      <a:pt x="11" y="22"/>
                    </a:lnTo>
                    <a:lnTo>
                      <a:pt x="1" y="263"/>
                    </a:lnTo>
                    <a:lnTo>
                      <a:pt x="483" y="242"/>
                    </a:lnTo>
                    <a:lnTo>
                      <a:pt x="48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7"/>
              <p:cNvSpPr/>
              <p:nvPr/>
            </p:nvSpPr>
            <p:spPr>
              <a:xfrm>
                <a:off x="3571076" y="1195455"/>
                <a:ext cx="17234" cy="17383"/>
              </a:xfrm>
              <a:custGeom>
                <a:rect b="b" l="l" r="r" t="t"/>
                <a:pathLst>
                  <a:path extrusionOk="0" h="117" w="116">
                    <a:moveTo>
                      <a:pt x="64" y="1"/>
                    </a:moveTo>
                    <a:cubicBezTo>
                      <a:pt x="32" y="1"/>
                      <a:pt x="1" y="22"/>
                      <a:pt x="1" y="53"/>
                    </a:cubicBezTo>
                    <a:cubicBezTo>
                      <a:pt x="1" y="85"/>
                      <a:pt x="22" y="116"/>
                      <a:pt x="53" y="116"/>
                    </a:cubicBezTo>
                    <a:cubicBezTo>
                      <a:pt x="85" y="116"/>
                      <a:pt x="116" y="85"/>
                      <a:pt x="116" y="53"/>
                    </a:cubicBezTo>
                    <a:cubicBezTo>
                      <a:pt x="11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7"/>
              <p:cNvSpPr/>
              <p:nvPr/>
            </p:nvSpPr>
            <p:spPr>
              <a:xfrm>
                <a:off x="3566471" y="935302"/>
                <a:ext cx="17234" cy="15749"/>
              </a:xfrm>
              <a:custGeom>
                <a:rect b="b" l="l" r="r" t="t"/>
                <a:pathLst>
                  <a:path extrusionOk="0" h="106" w="116">
                    <a:moveTo>
                      <a:pt x="63" y="1"/>
                    </a:moveTo>
                    <a:cubicBezTo>
                      <a:pt x="32" y="1"/>
                      <a:pt x="11" y="22"/>
                      <a:pt x="11" y="53"/>
                    </a:cubicBezTo>
                    <a:cubicBezTo>
                      <a:pt x="0" y="85"/>
                      <a:pt x="32" y="105"/>
                      <a:pt x="63" y="105"/>
                    </a:cubicBezTo>
                    <a:cubicBezTo>
                      <a:pt x="95" y="105"/>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7"/>
              <p:cNvSpPr/>
              <p:nvPr/>
            </p:nvSpPr>
            <p:spPr>
              <a:xfrm>
                <a:off x="2080137" y="863689"/>
                <a:ext cx="110687" cy="378711"/>
              </a:xfrm>
              <a:custGeom>
                <a:rect b="b" l="l" r="r" t="t"/>
                <a:pathLst>
                  <a:path extrusionOk="0" h="2549" w="745">
                    <a:moveTo>
                      <a:pt x="0" y="0"/>
                    </a:moveTo>
                    <a:lnTo>
                      <a:pt x="32" y="2548"/>
                    </a:lnTo>
                    <a:lnTo>
                      <a:pt x="745" y="2548"/>
                    </a:ln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7"/>
              <p:cNvSpPr/>
              <p:nvPr/>
            </p:nvSpPr>
            <p:spPr>
              <a:xfrm>
                <a:off x="1790269" y="967988"/>
                <a:ext cx="118561" cy="274413"/>
              </a:xfrm>
              <a:custGeom>
                <a:rect b="b" l="l" r="r" t="t"/>
                <a:pathLst>
                  <a:path extrusionOk="0" h="1847" w="798">
                    <a:moveTo>
                      <a:pt x="1" y="1"/>
                    </a:moveTo>
                    <a:lnTo>
                      <a:pt x="85" y="1846"/>
                    </a:lnTo>
                    <a:lnTo>
                      <a:pt x="798" y="1846"/>
                    </a:ln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7"/>
              <p:cNvSpPr/>
              <p:nvPr/>
            </p:nvSpPr>
            <p:spPr>
              <a:xfrm>
                <a:off x="2203156" y="863689"/>
                <a:ext cx="166847" cy="378711"/>
              </a:xfrm>
              <a:custGeom>
                <a:rect b="b" l="l" r="r" t="t"/>
                <a:pathLst>
                  <a:path extrusionOk="0" h="2549" w="1123">
                    <a:moveTo>
                      <a:pt x="1" y="0"/>
                    </a:moveTo>
                    <a:lnTo>
                      <a:pt x="43" y="2548"/>
                    </a:lnTo>
                    <a:lnTo>
                      <a:pt x="1123" y="2548"/>
                    </a:ln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7"/>
              <p:cNvSpPr/>
              <p:nvPr/>
            </p:nvSpPr>
            <p:spPr>
              <a:xfrm>
                <a:off x="2377730" y="863689"/>
                <a:ext cx="145007" cy="378711"/>
              </a:xfrm>
              <a:custGeom>
                <a:rect b="b" l="l" r="r" t="t"/>
                <a:pathLst>
                  <a:path extrusionOk="0" h="2549" w="976">
                    <a:moveTo>
                      <a:pt x="32" y="0"/>
                    </a:moveTo>
                    <a:lnTo>
                      <a:pt x="0" y="2548"/>
                    </a:lnTo>
                    <a:lnTo>
                      <a:pt x="891" y="2548"/>
                    </a:lnTo>
                    <a:lnTo>
                      <a:pt x="9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7"/>
              <p:cNvSpPr/>
              <p:nvPr/>
            </p:nvSpPr>
            <p:spPr>
              <a:xfrm>
                <a:off x="1924283" y="894741"/>
                <a:ext cx="146641" cy="347660"/>
              </a:xfrm>
              <a:custGeom>
                <a:rect b="b" l="l" r="r" t="t"/>
                <a:pathLst>
                  <a:path extrusionOk="0" h="2340" w="987">
                    <a:moveTo>
                      <a:pt x="1" y="1"/>
                    </a:moveTo>
                    <a:lnTo>
                      <a:pt x="32" y="2339"/>
                    </a:lnTo>
                    <a:lnTo>
                      <a:pt x="986" y="2339"/>
                    </a:ln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7"/>
              <p:cNvSpPr/>
              <p:nvPr/>
            </p:nvSpPr>
            <p:spPr>
              <a:xfrm>
                <a:off x="2080137" y="863689"/>
                <a:ext cx="104446" cy="266539"/>
              </a:xfrm>
              <a:custGeom>
                <a:rect b="b" l="l" r="r" t="t"/>
                <a:pathLst>
                  <a:path extrusionOk="0" h="1794" w="703">
                    <a:moveTo>
                      <a:pt x="0" y="0"/>
                    </a:moveTo>
                    <a:lnTo>
                      <a:pt x="21" y="1772"/>
                    </a:lnTo>
                    <a:cubicBezTo>
                      <a:pt x="241" y="1783"/>
                      <a:pt x="472" y="1793"/>
                      <a:pt x="703" y="1793"/>
                    </a:cubicBez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7"/>
              <p:cNvSpPr/>
              <p:nvPr/>
            </p:nvSpPr>
            <p:spPr>
              <a:xfrm>
                <a:off x="1790269" y="967988"/>
                <a:ext cx="115441" cy="140401"/>
              </a:xfrm>
              <a:custGeom>
                <a:rect b="b" l="l" r="r" t="t"/>
                <a:pathLst>
                  <a:path extrusionOk="0" h="945" w="777">
                    <a:moveTo>
                      <a:pt x="1" y="1"/>
                    </a:moveTo>
                    <a:lnTo>
                      <a:pt x="43" y="787"/>
                    </a:lnTo>
                    <a:cubicBezTo>
                      <a:pt x="263" y="850"/>
                      <a:pt x="515" y="903"/>
                      <a:pt x="777" y="945"/>
                    </a:cubicBez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7"/>
              <p:cNvSpPr/>
              <p:nvPr/>
            </p:nvSpPr>
            <p:spPr>
              <a:xfrm>
                <a:off x="2203156" y="863689"/>
                <a:ext cx="156001" cy="268025"/>
              </a:xfrm>
              <a:custGeom>
                <a:rect b="b" l="l" r="r" t="t"/>
                <a:pathLst>
                  <a:path extrusionOk="0" h="1804" w="1050">
                    <a:moveTo>
                      <a:pt x="1" y="0"/>
                    </a:moveTo>
                    <a:lnTo>
                      <a:pt x="32" y="1804"/>
                    </a:lnTo>
                    <a:lnTo>
                      <a:pt x="105" y="1804"/>
                    </a:lnTo>
                    <a:cubicBezTo>
                      <a:pt x="431" y="1804"/>
                      <a:pt x="745" y="1783"/>
                      <a:pt x="1049" y="1772"/>
                    </a:cubicBez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7"/>
              <p:cNvSpPr/>
              <p:nvPr/>
            </p:nvSpPr>
            <p:spPr>
              <a:xfrm>
                <a:off x="2379216" y="863689"/>
                <a:ext cx="145007" cy="261785"/>
              </a:xfrm>
              <a:custGeom>
                <a:rect b="b" l="l" r="r" t="t"/>
                <a:pathLst>
                  <a:path extrusionOk="0" h="1762" w="976">
                    <a:moveTo>
                      <a:pt x="22" y="0"/>
                    </a:moveTo>
                    <a:lnTo>
                      <a:pt x="1" y="1762"/>
                    </a:lnTo>
                    <a:cubicBezTo>
                      <a:pt x="315" y="1730"/>
                      <a:pt x="619" y="1699"/>
                      <a:pt x="913" y="1657"/>
                    </a:cubicBezTo>
                    <a:lnTo>
                      <a:pt x="9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7"/>
              <p:cNvSpPr/>
              <p:nvPr/>
            </p:nvSpPr>
            <p:spPr>
              <a:xfrm>
                <a:off x="1924283" y="894741"/>
                <a:ext cx="140401" cy="230733"/>
              </a:xfrm>
              <a:custGeom>
                <a:rect b="b" l="l" r="r" t="t"/>
                <a:pathLst>
                  <a:path extrusionOk="0" h="1553" w="945">
                    <a:moveTo>
                      <a:pt x="1" y="1"/>
                    </a:moveTo>
                    <a:lnTo>
                      <a:pt x="22" y="1448"/>
                    </a:lnTo>
                    <a:cubicBezTo>
                      <a:pt x="315" y="1501"/>
                      <a:pt x="619" y="1532"/>
                      <a:pt x="944" y="1553"/>
                    </a:cubicBez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7"/>
              <p:cNvSpPr/>
              <p:nvPr/>
            </p:nvSpPr>
            <p:spPr>
              <a:xfrm>
                <a:off x="1944489" y="913462"/>
                <a:ext cx="93749" cy="23623"/>
              </a:xfrm>
              <a:custGeom>
                <a:rect b="b" l="l" r="r" t="t"/>
                <a:pathLst>
                  <a:path extrusionOk="0" h="159" w="631">
                    <a:moveTo>
                      <a:pt x="1" y="1"/>
                    </a:moveTo>
                    <a:lnTo>
                      <a:pt x="1" y="158"/>
                    </a:lnTo>
                    <a:lnTo>
                      <a:pt x="630" y="158"/>
                    </a:lnTo>
                    <a:lnTo>
                      <a:pt x="6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7"/>
              <p:cNvSpPr/>
              <p:nvPr/>
            </p:nvSpPr>
            <p:spPr>
              <a:xfrm>
                <a:off x="1946123" y="952388"/>
                <a:ext cx="93601" cy="23623"/>
              </a:xfrm>
              <a:custGeom>
                <a:rect b="b" l="l" r="r" t="t"/>
                <a:pathLst>
                  <a:path extrusionOk="0" h="159" w="630">
                    <a:moveTo>
                      <a:pt x="0" y="1"/>
                    </a:moveTo>
                    <a:lnTo>
                      <a:pt x="0" y="158"/>
                    </a:lnTo>
                    <a:lnTo>
                      <a:pt x="630" y="158"/>
                    </a:lnTo>
                    <a:lnTo>
                      <a:pt x="61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7"/>
              <p:cNvSpPr/>
              <p:nvPr/>
            </p:nvSpPr>
            <p:spPr>
              <a:xfrm>
                <a:off x="1941369" y="1201695"/>
                <a:ext cx="104595" cy="20503"/>
              </a:xfrm>
              <a:custGeom>
                <a:rect b="b" l="l" r="r" t="t"/>
                <a:pathLst>
                  <a:path extrusionOk="0" h="138" w="704">
                    <a:moveTo>
                      <a:pt x="1" y="1"/>
                    </a:moveTo>
                    <a:lnTo>
                      <a:pt x="1" y="137"/>
                    </a:lnTo>
                    <a:lnTo>
                      <a:pt x="704" y="137"/>
                    </a:lnTo>
                    <a:lnTo>
                      <a:pt x="70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7"/>
              <p:cNvSpPr/>
              <p:nvPr/>
            </p:nvSpPr>
            <p:spPr>
              <a:xfrm>
                <a:off x="2122480" y="1201695"/>
                <a:ext cx="18572" cy="14263"/>
              </a:xfrm>
              <a:custGeom>
                <a:rect b="b" l="l" r="r" t="t"/>
                <a:pathLst>
                  <a:path extrusionOk="0" h="96" w="125">
                    <a:moveTo>
                      <a:pt x="104" y="1"/>
                    </a:moveTo>
                    <a:cubicBezTo>
                      <a:pt x="67" y="1"/>
                      <a:pt x="0" y="87"/>
                      <a:pt x="72" y="95"/>
                    </a:cubicBezTo>
                    <a:cubicBezTo>
                      <a:pt x="103" y="95"/>
                      <a:pt x="124" y="64"/>
                      <a:pt x="124" y="32"/>
                    </a:cubicBezTo>
                    <a:cubicBezTo>
                      <a:pt x="124" y="9"/>
                      <a:pt x="116" y="1"/>
                      <a:pt x="10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7"/>
              <p:cNvSpPr/>
              <p:nvPr/>
            </p:nvSpPr>
            <p:spPr>
              <a:xfrm>
                <a:off x="2401057" y="1179854"/>
                <a:ext cx="85875" cy="42343"/>
              </a:xfrm>
              <a:custGeom>
                <a:rect b="b" l="l" r="r" t="t"/>
                <a:pathLst>
                  <a:path extrusionOk="0" h="285" w="578">
                    <a:moveTo>
                      <a:pt x="0" y="1"/>
                    </a:moveTo>
                    <a:lnTo>
                      <a:pt x="11" y="284"/>
                    </a:lnTo>
                    <a:lnTo>
                      <a:pt x="577" y="284"/>
                    </a:lnTo>
                    <a:lnTo>
                      <a:pt x="577"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7"/>
              <p:cNvSpPr/>
              <p:nvPr/>
            </p:nvSpPr>
            <p:spPr>
              <a:xfrm>
                <a:off x="1804384" y="982103"/>
                <a:ext cx="74881" cy="39075"/>
              </a:xfrm>
              <a:custGeom>
                <a:rect b="b" l="l" r="r" t="t"/>
                <a:pathLst>
                  <a:path extrusionOk="0" h="263" w="504">
                    <a:moveTo>
                      <a:pt x="503" y="0"/>
                    </a:moveTo>
                    <a:lnTo>
                      <a:pt x="0" y="21"/>
                    </a:lnTo>
                    <a:lnTo>
                      <a:pt x="0" y="262"/>
                    </a:lnTo>
                    <a:lnTo>
                      <a:pt x="503" y="241"/>
                    </a:lnTo>
                    <a:lnTo>
                      <a:pt x="50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7"/>
              <p:cNvSpPr/>
              <p:nvPr/>
            </p:nvSpPr>
            <p:spPr>
              <a:xfrm>
                <a:off x="1815229" y="1195455"/>
                <a:ext cx="70275" cy="39223"/>
              </a:xfrm>
              <a:custGeom>
                <a:rect b="b" l="l" r="r" t="t"/>
                <a:pathLst>
                  <a:path extrusionOk="0" h="264" w="473">
                    <a:moveTo>
                      <a:pt x="472" y="1"/>
                    </a:moveTo>
                    <a:lnTo>
                      <a:pt x="1" y="22"/>
                    </a:lnTo>
                    <a:lnTo>
                      <a:pt x="1" y="263"/>
                    </a:lnTo>
                    <a:lnTo>
                      <a:pt x="472" y="242"/>
                    </a:lnTo>
                    <a:lnTo>
                      <a:pt x="4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7"/>
              <p:cNvSpPr/>
              <p:nvPr/>
            </p:nvSpPr>
            <p:spPr>
              <a:xfrm>
                <a:off x="2276403" y="1195455"/>
                <a:ext cx="18869" cy="17383"/>
              </a:xfrm>
              <a:custGeom>
                <a:rect b="b" l="l" r="r" t="t"/>
                <a:pathLst>
                  <a:path extrusionOk="0" h="117" w="127">
                    <a:moveTo>
                      <a:pt x="56" y="0"/>
                    </a:moveTo>
                    <a:cubicBezTo>
                      <a:pt x="1" y="0"/>
                      <a:pt x="3" y="116"/>
                      <a:pt x="63" y="116"/>
                    </a:cubicBezTo>
                    <a:cubicBezTo>
                      <a:pt x="95" y="116"/>
                      <a:pt x="126" y="85"/>
                      <a:pt x="126" y="53"/>
                    </a:cubicBezTo>
                    <a:cubicBezTo>
                      <a:pt x="126" y="22"/>
                      <a:pt x="95" y="1"/>
                      <a:pt x="63" y="1"/>
                    </a:cubicBezTo>
                    <a:cubicBezTo>
                      <a:pt x="61" y="0"/>
                      <a:pt x="58" y="0"/>
                      <a:pt x="56"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7"/>
              <p:cNvSpPr/>
              <p:nvPr/>
            </p:nvSpPr>
            <p:spPr>
              <a:xfrm>
                <a:off x="2261100" y="938422"/>
                <a:ext cx="18572" cy="12629"/>
              </a:xfrm>
              <a:custGeom>
                <a:rect b="b" l="l" r="r" t="t"/>
                <a:pathLst>
                  <a:path extrusionOk="0" h="85" w="125">
                    <a:moveTo>
                      <a:pt x="104" y="0"/>
                    </a:moveTo>
                    <a:cubicBezTo>
                      <a:pt x="67" y="0"/>
                      <a:pt x="1" y="84"/>
                      <a:pt x="72" y="84"/>
                    </a:cubicBezTo>
                    <a:cubicBezTo>
                      <a:pt x="103" y="84"/>
                      <a:pt x="124" y="64"/>
                      <a:pt x="124" y="32"/>
                    </a:cubicBezTo>
                    <a:cubicBezTo>
                      <a:pt x="124" y="9"/>
                      <a:pt x="116" y="0"/>
                      <a:pt x="104"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7"/>
              <p:cNvSpPr/>
              <p:nvPr/>
            </p:nvSpPr>
            <p:spPr>
              <a:xfrm>
                <a:off x="2433743" y="1140928"/>
                <a:ext cx="18869" cy="18869"/>
              </a:xfrm>
              <a:custGeom>
                <a:rect b="b" l="l" r="r" t="t"/>
                <a:pathLst>
                  <a:path extrusionOk="0" h="127" w="127">
                    <a:moveTo>
                      <a:pt x="64" y="1"/>
                    </a:moveTo>
                    <a:cubicBezTo>
                      <a:pt x="22" y="1"/>
                      <a:pt x="1" y="22"/>
                      <a:pt x="1" y="64"/>
                    </a:cubicBezTo>
                    <a:cubicBezTo>
                      <a:pt x="1" y="95"/>
                      <a:pt x="22" y="127"/>
                      <a:pt x="64" y="127"/>
                    </a:cubicBezTo>
                    <a:cubicBezTo>
                      <a:pt x="95" y="127"/>
                      <a:pt x="126" y="95"/>
                      <a:pt x="126" y="64"/>
                    </a:cubicBezTo>
                    <a:cubicBezTo>
                      <a:pt x="12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7"/>
              <p:cNvSpPr/>
              <p:nvPr/>
            </p:nvSpPr>
            <p:spPr>
              <a:xfrm>
                <a:off x="2446966" y="939759"/>
                <a:ext cx="23177" cy="15897"/>
              </a:xfrm>
              <a:custGeom>
                <a:rect b="b" l="l" r="r" t="t"/>
                <a:pathLst>
                  <a:path extrusionOk="0" h="107" w="156">
                    <a:moveTo>
                      <a:pt x="135" y="0"/>
                    </a:moveTo>
                    <a:cubicBezTo>
                      <a:pt x="93" y="0"/>
                      <a:pt x="1" y="107"/>
                      <a:pt x="90" y="107"/>
                    </a:cubicBezTo>
                    <a:cubicBezTo>
                      <a:pt x="121" y="107"/>
                      <a:pt x="153" y="75"/>
                      <a:pt x="153" y="34"/>
                    </a:cubicBezTo>
                    <a:cubicBezTo>
                      <a:pt x="155" y="10"/>
                      <a:pt x="147" y="0"/>
                      <a:pt x="135"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2" name="Google Shape;1492;p37"/>
            <p:cNvSpPr/>
            <p:nvPr/>
          </p:nvSpPr>
          <p:spPr>
            <a:xfrm>
              <a:off x="4058696" y="880775"/>
              <a:ext cx="59429" cy="28229"/>
            </a:xfrm>
            <a:custGeom>
              <a:rect b="b" l="l" r="r" t="t"/>
              <a:pathLst>
                <a:path extrusionOk="0" h="190" w="400">
                  <a:moveTo>
                    <a:pt x="1" y="1"/>
                  </a:moveTo>
                  <a:lnTo>
                    <a:pt x="1" y="189"/>
                  </a:lnTo>
                  <a:lnTo>
                    <a:pt x="399" y="189"/>
                  </a:lnTo>
                  <a:lnTo>
                    <a:pt x="38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7"/>
            <p:cNvSpPr/>
            <p:nvPr/>
          </p:nvSpPr>
          <p:spPr>
            <a:xfrm>
              <a:off x="4173989" y="880775"/>
              <a:ext cx="62549" cy="28229"/>
            </a:xfrm>
            <a:custGeom>
              <a:rect b="b" l="l" r="r" t="t"/>
              <a:pathLst>
                <a:path extrusionOk="0" h="190" w="421">
                  <a:moveTo>
                    <a:pt x="1" y="1"/>
                  </a:moveTo>
                  <a:lnTo>
                    <a:pt x="11" y="189"/>
                  </a:lnTo>
                  <a:lnTo>
                    <a:pt x="420" y="189"/>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7"/>
            <p:cNvSpPr/>
            <p:nvPr/>
          </p:nvSpPr>
          <p:spPr>
            <a:xfrm>
              <a:off x="2787497" y="882410"/>
              <a:ext cx="37440" cy="18720"/>
            </a:xfrm>
            <a:custGeom>
              <a:rect b="b" l="l" r="r" t="t"/>
              <a:pathLst>
                <a:path extrusionOk="0" h="126" w="252">
                  <a:moveTo>
                    <a:pt x="0" y="0"/>
                  </a:moveTo>
                  <a:lnTo>
                    <a:pt x="10" y="126"/>
                  </a:lnTo>
                  <a:lnTo>
                    <a:pt x="252" y="126"/>
                  </a:lnTo>
                  <a:lnTo>
                    <a:pt x="252"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7"/>
            <p:cNvSpPr/>
            <p:nvPr/>
          </p:nvSpPr>
          <p:spPr>
            <a:xfrm>
              <a:off x="2869956" y="880775"/>
              <a:ext cx="65669" cy="28229"/>
            </a:xfrm>
            <a:custGeom>
              <a:rect b="b" l="l" r="r" t="t"/>
              <a:pathLst>
                <a:path extrusionOk="0" h="190" w="442">
                  <a:moveTo>
                    <a:pt x="1" y="1"/>
                  </a:moveTo>
                  <a:lnTo>
                    <a:pt x="1" y="189"/>
                  </a:lnTo>
                  <a:lnTo>
                    <a:pt x="441" y="189"/>
                  </a:lnTo>
                  <a:lnTo>
                    <a:pt x="43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7"/>
            <p:cNvSpPr/>
            <p:nvPr/>
          </p:nvSpPr>
          <p:spPr>
            <a:xfrm>
              <a:off x="2999364" y="880775"/>
              <a:ext cx="68640" cy="28229"/>
            </a:xfrm>
            <a:custGeom>
              <a:rect b="b" l="l" r="r" t="t"/>
              <a:pathLst>
                <a:path extrusionOk="0" h="190" w="462">
                  <a:moveTo>
                    <a:pt x="0" y="1"/>
                  </a:moveTo>
                  <a:lnTo>
                    <a:pt x="0" y="189"/>
                  </a:lnTo>
                  <a:lnTo>
                    <a:pt x="462" y="189"/>
                  </a:lnTo>
                  <a:lnTo>
                    <a:pt x="46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7"/>
            <p:cNvSpPr/>
            <p:nvPr/>
          </p:nvSpPr>
          <p:spPr>
            <a:xfrm>
              <a:off x="3402891"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7"/>
            <p:cNvSpPr/>
            <p:nvPr/>
          </p:nvSpPr>
          <p:spPr>
            <a:xfrm>
              <a:off x="3524424" y="880775"/>
              <a:ext cx="96721" cy="28229"/>
            </a:xfrm>
            <a:custGeom>
              <a:rect b="b" l="l" r="r" t="t"/>
              <a:pathLst>
                <a:path extrusionOk="0" h="190" w="651">
                  <a:moveTo>
                    <a:pt x="0" y="1"/>
                  </a:moveTo>
                  <a:lnTo>
                    <a:pt x="0" y="189"/>
                  </a:lnTo>
                  <a:lnTo>
                    <a:pt x="64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7"/>
            <p:cNvSpPr/>
            <p:nvPr/>
          </p:nvSpPr>
          <p:spPr>
            <a:xfrm>
              <a:off x="2095737"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7"/>
            <p:cNvSpPr/>
            <p:nvPr/>
          </p:nvSpPr>
          <p:spPr>
            <a:xfrm>
              <a:off x="2217271" y="880775"/>
              <a:ext cx="96721" cy="28229"/>
            </a:xfrm>
            <a:custGeom>
              <a:rect b="b" l="l" r="r" t="t"/>
              <a:pathLst>
                <a:path extrusionOk="0" h="190" w="651">
                  <a:moveTo>
                    <a:pt x="0" y="1"/>
                  </a:moveTo>
                  <a:lnTo>
                    <a:pt x="0" y="189"/>
                  </a:lnTo>
                  <a:lnTo>
                    <a:pt x="65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7"/>
            <p:cNvSpPr/>
            <p:nvPr/>
          </p:nvSpPr>
          <p:spPr>
            <a:xfrm>
              <a:off x="2408782" y="880775"/>
              <a:ext cx="102961" cy="28229"/>
            </a:xfrm>
            <a:custGeom>
              <a:rect b="b" l="l" r="r" t="t"/>
              <a:pathLst>
                <a:path extrusionOk="0" h="190" w="693">
                  <a:moveTo>
                    <a:pt x="1" y="1"/>
                  </a:moveTo>
                  <a:lnTo>
                    <a:pt x="11" y="189"/>
                  </a:lnTo>
                  <a:lnTo>
                    <a:pt x="693" y="189"/>
                  </a:lnTo>
                  <a:lnTo>
                    <a:pt x="69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37"/>
          <p:cNvGrpSpPr/>
          <p:nvPr/>
        </p:nvGrpSpPr>
        <p:grpSpPr>
          <a:xfrm>
            <a:off x="713263" y="852042"/>
            <a:ext cx="3268775" cy="380199"/>
            <a:chOff x="975489" y="863689"/>
            <a:chExt cx="3268775" cy="380199"/>
          </a:xfrm>
        </p:grpSpPr>
        <p:grpSp>
          <p:nvGrpSpPr>
            <p:cNvPr id="1503" name="Google Shape;1503;p37"/>
            <p:cNvGrpSpPr/>
            <p:nvPr/>
          </p:nvGrpSpPr>
          <p:grpSpPr>
            <a:xfrm>
              <a:off x="975489" y="863689"/>
              <a:ext cx="3268775" cy="380199"/>
              <a:chOff x="975489" y="863689"/>
              <a:chExt cx="3268775" cy="380199"/>
            </a:xfrm>
          </p:grpSpPr>
          <p:sp>
            <p:nvSpPr>
              <p:cNvPr id="1504" name="Google Shape;1504;p37"/>
              <p:cNvSpPr/>
              <p:nvPr/>
            </p:nvSpPr>
            <p:spPr>
              <a:xfrm>
                <a:off x="2505355" y="905736"/>
                <a:ext cx="166847" cy="338151"/>
              </a:xfrm>
              <a:custGeom>
                <a:rect b="b" l="l" r="r" t="t"/>
                <a:pathLst>
                  <a:path extrusionOk="0" h="2276" w="1123">
                    <a:moveTo>
                      <a:pt x="588" y="0"/>
                    </a:moveTo>
                    <a:lnTo>
                      <a:pt x="1" y="2171"/>
                    </a:lnTo>
                    <a:lnTo>
                      <a:pt x="546" y="2276"/>
                    </a:lnTo>
                    <a:lnTo>
                      <a:pt x="1123" y="74"/>
                    </a:lnTo>
                    <a:lnTo>
                      <a:pt x="5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7"/>
              <p:cNvSpPr/>
              <p:nvPr/>
            </p:nvSpPr>
            <p:spPr>
              <a:xfrm>
                <a:off x="2536556" y="905736"/>
                <a:ext cx="135647" cy="207407"/>
              </a:xfrm>
              <a:custGeom>
                <a:rect b="b" l="l" r="r" t="t"/>
                <a:pathLst>
                  <a:path extrusionOk="0" h="1396" w="913">
                    <a:moveTo>
                      <a:pt x="378" y="0"/>
                    </a:moveTo>
                    <a:lnTo>
                      <a:pt x="1" y="1395"/>
                    </a:lnTo>
                    <a:cubicBezTo>
                      <a:pt x="200" y="1374"/>
                      <a:pt x="399" y="1332"/>
                      <a:pt x="598" y="1280"/>
                    </a:cubicBezTo>
                    <a:lnTo>
                      <a:pt x="913" y="74"/>
                    </a:lnTo>
                    <a:lnTo>
                      <a:pt x="3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7"/>
              <p:cNvSpPr/>
              <p:nvPr/>
            </p:nvSpPr>
            <p:spPr>
              <a:xfrm>
                <a:off x="2592717" y="930696"/>
                <a:ext cx="54675" cy="45315"/>
              </a:xfrm>
              <a:custGeom>
                <a:rect b="b" l="l" r="r" t="t"/>
                <a:pathLst>
                  <a:path extrusionOk="0" h="305" w="368">
                    <a:moveTo>
                      <a:pt x="74" y="0"/>
                    </a:moveTo>
                    <a:lnTo>
                      <a:pt x="0" y="294"/>
                    </a:lnTo>
                    <a:lnTo>
                      <a:pt x="283" y="304"/>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7"/>
              <p:cNvSpPr/>
              <p:nvPr/>
            </p:nvSpPr>
            <p:spPr>
              <a:xfrm>
                <a:off x="2525710" y="1186094"/>
                <a:ext cx="51555" cy="45463"/>
              </a:xfrm>
              <a:custGeom>
                <a:rect b="b" l="l" r="r" t="t"/>
                <a:pathLst>
                  <a:path extrusionOk="0" h="306" w="347">
                    <a:moveTo>
                      <a:pt x="63" y="1"/>
                    </a:moveTo>
                    <a:lnTo>
                      <a:pt x="0" y="232"/>
                    </a:lnTo>
                    <a:lnTo>
                      <a:pt x="283" y="305"/>
                    </a:lnTo>
                    <a:lnTo>
                      <a:pt x="346" y="64"/>
                    </a:lnTo>
                    <a:lnTo>
                      <a:pt x="6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7"/>
              <p:cNvSpPr/>
              <p:nvPr/>
            </p:nvSpPr>
            <p:spPr>
              <a:xfrm>
                <a:off x="2598957" y="986708"/>
                <a:ext cx="14114" cy="32835"/>
              </a:xfrm>
              <a:custGeom>
                <a:rect b="b" l="l" r="r" t="t"/>
                <a:pathLst>
                  <a:path extrusionOk="0" h="221" w="95">
                    <a:moveTo>
                      <a:pt x="53" y="1"/>
                    </a:moveTo>
                    <a:lnTo>
                      <a:pt x="0" y="221"/>
                    </a:lnTo>
                    <a:lnTo>
                      <a:pt x="42" y="221"/>
                    </a:lnTo>
                    <a:lnTo>
                      <a:pt x="95"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7"/>
              <p:cNvSpPr/>
              <p:nvPr/>
            </p:nvSpPr>
            <p:spPr>
              <a:xfrm>
                <a:off x="1664130" y="896376"/>
                <a:ext cx="115441" cy="346025"/>
              </a:xfrm>
              <a:custGeom>
                <a:rect b="b" l="l" r="r" t="t"/>
                <a:pathLst>
                  <a:path extrusionOk="0" h="2329" w="777">
                    <a:moveTo>
                      <a:pt x="0" y="0"/>
                    </a:moveTo>
                    <a:lnTo>
                      <a:pt x="32" y="2328"/>
                    </a:lnTo>
                    <a:lnTo>
                      <a:pt x="776" y="2328"/>
                    </a:lnTo>
                    <a:lnTo>
                      <a:pt x="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7"/>
              <p:cNvSpPr/>
              <p:nvPr/>
            </p:nvSpPr>
            <p:spPr>
              <a:xfrm>
                <a:off x="975489" y="896376"/>
                <a:ext cx="151247" cy="346025"/>
              </a:xfrm>
              <a:custGeom>
                <a:rect b="b" l="l" r="r" t="t"/>
                <a:pathLst>
                  <a:path extrusionOk="0" h="2329" w="1018">
                    <a:moveTo>
                      <a:pt x="32" y="0"/>
                    </a:moveTo>
                    <a:lnTo>
                      <a:pt x="0" y="2328"/>
                    </a:lnTo>
                    <a:lnTo>
                      <a:pt x="923" y="2328"/>
                    </a:lnTo>
                    <a:lnTo>
                      <a:pt x="10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7"/>
              <p:cNvSpPr/>
              <p:nvPr/>
            </p:nvSpPr>
            <p:spPr>
              <a:xfrm>
                <a:off x="1385256" y="991463"/>
                <a:ext cx="109201" cy="250939"/>
              </a:xfrm>
              <a:custGeom>
                <a:rect b="b" l="l" r="r" t="t"/>
                <a:pathLst>
                  <a:path extrusionOk="0" h="1689" w="735">
                    <a:moveTo>
                      <a:pt x="42" y="0"/>
                    </a:moveTo>
                    <a:lnTo>
                      <a:pt x="0" y="1688"/>
                    </a:lnTo>
                    <a:lnTo>
                      <a:pt x="734" y="1688"/>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7"/>
              <p:cNvSpPr/>
              <p:nvPr/>
            </p:nvSpPr>
            <p:spPr>
              <a:xfrm>
                <a:off x="1280809" y="896376"/>
                <a:ext cx="88995" cy="346025"/>
              </a:xfrm>
              <a:custGeom>
                <a:rect b="b" l="l" r="r" t="t"/>
                <a:pathLst>
                  <a:path extrusionOk="0" h="2329" w="599">
                    <a:moveTo>
                      <a:pt x="1" y="0"/>
                    </a:moveTo>
                    <a:lnTo>
                      <a:pt x="64" y="2328"/>
                    </a:lnTo>
                    <a:lnTo>
                      <a:pt x="598" y="2328"/>
                    </a:lnTo>
                    <a:lnTo>
                      <a:pt x="5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7"/>
              <p:cNvSpPr/>
              <p:nvPr/>
            </p:nvSpPr>
            <p:spPr>
              <a:xfrm>
                <a:off x="1126589" y="929062"/>
                <a:ext cx="146641" cy="313339"/>
              </a:xfrm>
              <a:custGeom>
                <a:rect b="b" l="l" r="r" t="t"/>
                <a:pathLst>
                  <a:path extrusionOk="0" h="2109" w="987">
                    <a:moveTo>
                      <a:pt x="84" y="1"/>
                    </a:moveTo>
                    <a:lnTo>
                      <a:pt x="1" y="2108"/>
                    </a:lnTo>
                    <a:lnTo>
                      <a:pt x="986" y="2108"/>
                    </a:lnTo>
                    <a:lnTo>
                      <a:pt x="902" y="64"/>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7"/>
              <p:cNvSpPr/>
              <p:nvPr/>
            </p:nvSpPr>
            <p:spPr>
              <a:xfrm>
                <a:off x="1502036" y="924456"/>
                <a:ext cx="151247" cy="317945"/>
              </a:xfrm>
              <a:custGeom>
                <a:rect b="b" l="l" r="r" t="t"/>
                <a:pathLst>
                  <a:path extrusionOk="0" h="2140" w="1018">
                    <a:moveTo>
                      <a:pt x="1" y="0"/>
                    </a:moveTo>
                    <a:lnTo>
                      <a:pt x="32" y="2139"/>
                    </a:lnTo>
                    <a:lnTo>
                      <a:pt x="1018" y="2139"/>
                    </a:lnTo>
                    <a:lnTo>
                      <a:pt x="913" y="3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7"/>
              <p:cNvSpPr/>
              <p:nvPr/>
            </p:nvSpPr>
            <p:spPr>
              <a:xfrm>
                <a:off x="1667250" y="1116116"/>
                <a:ext cx="112321" cy="126287"/>
              </a:xfrm>
              <a:custGeom>
                <a:rect b="b" l="l" r="r" t="t"/>
                <a:pathLst>
                  <a:path extrusionOk="0" h="850" w="756">
                    <a:moveTo>
                      <a:pt x="0" y="0"/>
                    </a:moveTo>
                    <a:lnTo>
                      <a:pt x="11" y="839"/>
                    </a:lnTo>
                    <a:lnTo>
                      <a:pt x="755" y="849"/>
                    </a:lnTo>
                    <a:lnTo>
                      <a:pt x="713" y="315"/>
                    </a:lnTo>
                    <a:cubicBezTo>
                      <a:pt x="483" y="189"/>
                      <a:pt x="242" y="94"/>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7"/>
              <p:cNvSpPr/>
              <p:nvPr/>
            </p:nvSpPr>
            <p:spPr>
              <a:xfrm>
                <a:off x="975489" y="1031875"/>
                <a:ext cx="146641" cy="210527"/>
              </a:xfrm>
              <a:custGeom>
                <a:rect b="b" l="l" r="r" t="t"/>
                <a:pathLst>
                  <a:path extrusionOk="0" h="1417" w="987">
                    <a:moveTo>
                      <a:pt x="986" y="1"/>
                    </a:moveTo>
                    <a:lnTo>
                      <a:pt x="986" y="1"/>
                    </a:lnTo>
                    <a:cubicBezTo>
                      <a:pt x="651" y="11"/>
                      <a:pt x="325" y="43"/>
                      <a:pt x="21" y="74"/>
                    </a:cubicBezTo>
                    <a:lnTo>
                      <a:pt x="0" y="1416"/>
                    </a:lnTo>
                    <a:lnTo>
                      <a:pt x="923" y="1416"/>
                    </a:lnTo>
                    <a:lnTo>
                      <a:pt x="9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7"/>
              <p:cNvSpPr/>
              <p:nvPr/>
            </p:nvSpPr>
            <p:spPr>
              <a:xfrm>
                <a:off x="1385256" y="1049109"/>
                <a:ext cx="109201" cy="194779"/>
              </a:xfrm>
              <a:custGeom>
                <a:rect b="b" l="l" r="r" t="t"/>
                <a:pathLst>
                  <a:path extrusionOk="0" h="1311" w="735">
                    <a:moveTo>
                      <a:pt x="32" y="0"/>
                    </a:moveTo>
                    <a:lnTo>
                      <a:pt x="0" y="1311"/>
                    </a:lnTo>
                    <a:lnTo>
                      <a:pt x="734" y="1300"/>
                    </a:lnTo>
                    <a:lnTo>
                      <a:pt x="703" y="115"/>
                    </a:lnTo>
                    <a:cubicBezTo>
                      <a:pt x="483" y="74"/>
                      <a:pt x="262" y="32"/>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7"/>
              <p:cNvSpPr/>
              <p:nvPr/>
            </p:nvSpPr>
            <p:spPr>
              <a:xfrm>
                <a:off x="1283929" y="1036629"/>
                <a:ext cx="85875" cy="205773"/>
              </a:xfrm>
              <a:custGeom>
                <a:rect b="b" l="l" r="r" t="t"/>
                <a:pathLst>
                  <a:path extrusionOk="0" h="1385" w="578">
                    <a:moveTo>
                      <a:pt x="1" y="0"/>
                    </a:moveTo>
                    <a:lnTo>
                      <a:pt x="43" y="1384"/>
                    </a:lnTo>
                    <a:lnTo>
                      <a:pt x="577" y="1384"/>
                    </a:lnTo>
                    <a:lnTo>
                      <a:pt x="556" y="53"/>
                    </a:lnTo>
                    <a:cubicBezTo>
                      <a:pt x="378" y="32"/>
                      <a:pt x="189" y="1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7"/>
              <p:cNvSpPr/>
              <p:nvPr/>
            </p:nvSpPr>
            <p:spPr>
              <a:xfrm>
                <a:off x="1126589" y="1031875"/>
                <a:ext cx="146641" cy="210527"/>
              </a:xfrm>
              <a:custGeom>
                <a:rect b="b" l="l" r="r" t="t"/>
                <a:pathLst>
                  <a:path extrusionOk="0" h="1417" w="987">
                    <a:moveTo>
                      <a:pt x="63" y="1"/>
                    </a:moveTo>
                    <a:lnTo>
                      <a:pt x="1" y="1416"/>
                    </a:lnTo>
                    <a:lnTo>
                      <a:pt x="986" y="1416"/>
                    </a:lnTo>
                    <a:lnTo>
                      <a:pt x="934" y="22"/>
                    </a:lnTo>
                    <a:cubicBezTo>
                      <a:pt x="630" y="1"/>
                      <a:pt x="347" y="1"/>
                      <a:pt x="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7"/>
              <p:cNvSpPr/>
              <p:nvPr/>
            </p:nvSpPr>
            <p:spPr>
              <a:xfrm>
                <a:off x="1505156" y="1069315"/>
                <a:ext cx="148127" cy="173087"/>
              </a:xfrm>
              <a:custGeom>
                <a:rect b="b" l="l" r="r" t="t"/>
                <a:pathLst>
                  <a:path extrusionOk="0" h="1165" w="997">
                    <a:moveTo>
                      <a:pt x="1" y="0"/>
                    </a:moveTo>
                    <a:lnTo>
                      <a:pt x="11" y="1164"/>
                    </a:lnTo>
                    <a:lnTo>
                      <a:pt x="997" y="1164"/>
                    </a:lnTo>
                    <a:lnTo>
                      <a:pt x="955" y="263"/>
                    </a:lnTo>
                    <a:cubicBezTo>
                      <a:pt x="640" y="158"/>
                      <a:pt x="326"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7"/>
              <p:cNvSpPr/>
              <p:nvPr/>
            </p:nvSpPr>
            <p:spPr>
              <a:xfrm>
                <a:off x="995696" y="1203329"/>
                <a:ext cx="90481" cy="23474"/>
              </a:xfrm>
              <a:custGeom>
                <a:rect b="b" l="l" r="r" t="t"/>
                <a:pathLst>
                  <a:path extrusionOk="0" h="158" w="609">
                    <a:moveTo>
                      <a:pt x="11" y="0"/>
                    </a:moveTo>
                    <a:lnTo>
                      <a:pt x="1" y="158"/>
                    </a:lnTo>
                    <a:lnTo>
                      <a:pt x="609" y="158"/>
                    </a:lnTo>
                    <a:lnTo>
                      <a:pt x="609"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7"/>
              <p:cNvSpPr/>
              <p:nvPr/>
            </p:nvSpPr>
            <p:spPr>
              <a:xfrm>
                <a:off x="997330" y="1165888"/>
                <a:ext cx="90481" cy="21989"/>
              </a:xfrm>
              <a:custGeom>
                <a:rect b="b" l="l" r="r" t="t"/>
                <a:pathLst>
                  <a:path extrusionOk="0" h="148" w="609">
                    <a:moveTo>
                      <a:pt x="0" y="1"/>
                    </a:moveTo>
                    <a:lnTo>
                      <a:pt x="0" y="147"/>
                    </a:lnTo>
                    <a:lnTo>
                      <a:pt x="598" y="147"/>
                    </a:lnTo>
                    <a:lnTo>
                      <a:pt x="60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7"/>
              <p:cNvSpPr/>
              <p:nvPr/>
            </p:nvSpPr>
            <p:spPr>
              <a:xfrm>
                <a:off x="1156155" y="1193969"/>
                <a:ext cx="85875" cy="29715"/>
              </a:xfrm>
              <a:custGeom>
                <a:rect b="b" l="l" r="r" t="t"/>
                <a:pathLst>
                  <a:path extrusionOk="0" h="200" w="578">
                    <a:moveTo>
                      <a:pt x="1" y="0"/>
                    </a:moveTo>
                    <a:lnTo>
                      <a:pt x="1" y="200"/>
                    </a:lnTo>
                    <a:lnTo>
                      <a:pt x="578" y="200"/>
                    </a:lnTo>
                    <a:lnTo>
                      <a:pt x="578"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7"/>
              <p:cNvSpPr/>
              <p:nvPr/>
            </p:nvSpPr>
            <p:spPr>
              <a:xfrm>
                <a:off x="989455" y="910341"/>
                <a:ext cx="99841" cy="20503"/>
              </a:xfrm>
              <a:custGeom>
                <a:rect b="b" l="l" r="r" t="t"/>
                <a:pathLst>
                  <a:path extrusionOk="0" h="138" w="672">
                    <a:moveTo>
                      <a:pt x="1" y="1"/>
                    </a:moveTo>
                    <a:lnTo>
                      <a:pt x="1" y="137"/>
                    </a:lnTo>
                    <a:lnTo>
                      <a:pt x="672" y="137"/>
                    </a:lnTo>
                    <a:lnTo>
                      <a:pt x="6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7"/>
              <p:cNvSpPr/>
              <p:nvPr/>
            </p:nvSpPr>
            <p:spPr>
              <a:xfrm>
                <a:off x="1318695" y="916582"/>
                <a:ext cx="18423" cy="17383"/>
              </a:xfrm>
              <a:custGeom>
                <a:rect b="b" l="l" r="r" t="t"/>
                <a:pathLst>
                  <a:path extrusionOk="0" h="117" w="124">
                    <a:moveTo>
                      <a:pt x="63" y="0"/>
                    </a:moveTo>
                    <a:cubicBezTo>
                      <a:pt x="0" y="0"/>
                      <a:pt x="0" y="117"/>
                      <a:pt x="63" y="117"/>
                    </a:cubicBezTo>
                    <a:cubicBezTo>
                      <a:pt x="65" y="117"/>
                      <a:pt x="68" y="117"/>
                      <a:pt x="71" y="116"/>
                    </a:cubicBezTo>
                    <a:cubicBezTo>
                      <a:pt x="92" y="116"/>
                      <a:pt x="123" y="95"/>
                      <a:pt x="123" y="64"/>
                    </a:cubicBezTo>
                    <a:cubicBezTo>
                      <a:pt x="123" y="32"/>
                      <a:pt x="92" y="1"/>
                      <a:pt x="71" y="1"/>
                    </a:cubicBezTo>
                    <a:cubicBezTo>
                      <a:pt x="68" y="0"/>
                      <a:pt x="65" y="0"/>
                      <a:pt x="63"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7"/>
              <p:cNvSpPr/>
              <p:nvPr/>
            </p:nvSpPr>
            <p:spPr>
              <a:xfrm>
                <a:off x="1196122" y="1158163"/>
                <a:ext cx="16343" cy="11292"/>
              </a:xfrm>
              <a:custGeom>
                <a:rect b="b" l="l" r="r" t="t"/>
                <a:pathLst>
                  <a:path extrusionOk="0" h="76" w="110">
                    <a:moveTo>
                      <a:pt x="57" y="0"/>
                    </a:moveTo>
                    <a:cubicBezTo>
                      <a:pt x="0" y="0"/>
                      <a:pt x="56" y="76"/>
                      <a:pt x="90" y="76"/>
                    </a:cubicBezTo>
                    <a:cubicBezTo>
                      <a:pt x="99" y="76"/>
                      <a:pt x="107" y="69"/>
                      <a:pt x="109" y="53"/>
                    </a:cubicBezTo>
                    <a:cubicBezTo>
                      <a:pt x="109" y="21"/>
                      <a:pt x="88" y="0"/>
                      <a:pt x="5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7"/>
              <p:cNvSpPr/>
              <p:nvPr/>
            </p:nvSpPr>
            <p:spPr>
              <a:xfrm>
                <a:off x="1405462" y="1207935"/>
                <a:ext cx="67155" cy="18869"/>
              </a:xfrm>
              <a:custGeom>
                <a:rect b="b" l="l" r="r" t="t"/>
                <a:pathLst>
                  <a:path extrusionOk="0" h="127" w="452">
                    <a:moveTo>
                      <a:pt x="11" y="1"/>
                    </a:moveTo>
                    <a:lnTo>
                      <a:pt x="1" y="127"/>
                    </a:lnTo>
                    <a:lnTo>
                      <a:pt x="452" y="127"/>
                    </a:lnTo>
                    <a:lnTo>
                      <a:pt x="45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7"/>
              <p:cNvSpPr/>
              <p:nvPr/>
            </p:nvSpPr>
            <p:spPr>
              <a:xfrm>
                <a:off x="1304284" y="1187729"/>
                <a:ext cx="54675" cy="43829"/>
              </a:xfrm>
              <a:custGeom>
                <a:rect b="b" l="l" r="r" t="t"/>
                <a:pathLst>
                  <a:path extrusionOk="0" h="295" w="368">
                    <a:moveTo>
                      <a:pt x="367" y="0"/>
                    </a:moveTo>
                    <a:lnTo>
                      <a:pt x="0" y="11"/>
                    </a:lnTo>
                    <a:lnTo>
                      <a:pt x="0" y="294"/>
                    </a:lnTo>
                    <a:lnTo>
                      <a:pt x="357" y="273"/>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7"/>
              <p:cNvSpPr/>
              <p:nvPr/>
            </p:nvSpPr>
            <p:spPr>
              <a:xfrm>
                <a:off x="1534722" y="943176"/>
                <a:ext cx="78149" cy="34320"/>
              </a:xfrm>
              <a:custGeom>
                <a:rect b="b" l="l" r="r" t="t"/>
                <a:pathLst>
                  <a:path extrusionOk="0" h="231" w="526">
                    <a:moveTo>
                      <a:pt x="11" y="0"/>
                    </a:moveTo>
                    <a:lnTo>
                      <a:pt x="1" y="231"/>
                    </a:lnTo>
                    <a:lnTo>
                      <a:pt x="525" y="231"/>
                    </a:lnTo>
                    <a:lnTo>
                      <a:pt x="525"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7"/>
              <p:cNvSpPr/>
              <p:nvPr/>
            </p:nvSpPr>
            <p:spPr>
              <a:xfrm>
                <a:off x="1673490" y="913462"/>
                <a:ext cx="62400" cy="39075"/>
              </a:xfrm>
              <a:custGeom>
                <a:rect b="b" l="l" r="r" t="t"/>
                <a:pathLst>
                  <a:path extrusionOk="0" h="263" w="420">
                    <a:moveTo>
                      <a:pt x="11" y="1"/>
                    </a:moveTo>
                    <a:lnTo>
                      <a:pt x="0" y="242"/>
                    </a:lnTo>
                    <a:lnTo>
                      <a:pt x="420" y="263"/>
                    </a:lnTo>
                    <a:lnTo>
                      <a:pt x="420" y="22"/>
                    </a:lnTo>
                    <a:lnTo>
                      <a:pt x="1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7"/>
              <p:cNvSpPr/>
              <p:nvPr/>
            </p:nvSpPr>
            <p:spPr>
              <a:xfrm>
                <a:off x="1523876" y="1200209"/>
                <a:ext cx="104595" cy="28229"/>
              </a:xfrm>
              <a:custGeom>
                <a:rect b="b" l="l" r="r" t="t"/>
                <a:pathLst>
                  <a:path extrusionOk="0" h="190" w="704">
                    <a:moveTo>
                      <a:pt x="1" y="0"/>
                    </a:moveTo>
                    <a:lnTo>
                      <a:pt x="11" y="189"/>
                    </a:lnTo>
                    <a:lnTo>
                      <a:pt x="703" y="189"/>
                    </a:lnTo>
                    <a:lnTo>
                      <a:pt x="69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7"/>
              <p:cNvSpPr/>
              <p:nvPr/>
            </p:nvSpPr>
            <p:spPr>
              <a:xfrm>
                <a:off x="1679730" y="1161283"/>
                <a:ext cx="78001" cy="71761"/>
              </a:xfrm>
              <a:custGeom>
                <a:rect b="b" l="l" r="r" t="t"/>
                <a:pathLst>
                  <a:path extrusionOk="0" h="483" w="525">
                    <a:moveTo>
                      <a:pt x="0" y="0"/>
                    </a:moveTo>
                    <a:lnTo>
                      <a:pt x="11" y="483"/>
                    </a:lnTo>
                    <a:lnTo>
                      <a:pt x="525" y="483"/>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7"/>
              <p:cNvSpPr/>
              <p:nvPr/>
            </p:nvSpPr>
            <p:spPr>
              <a:xfrm>
                <a:off x="1327610" y="1144048"/>
                <a:ext cx="7874" cy="32983"/>
              </a:xfrm>
              <a:custGeom>
                <a:rect b="b" l="l" r="r" t="t"/>
                <a:pathLst>
                  <a:path extrusionOk="0" h="222" w="53">
                    <a:moveTo>
                      <a:pt x="53" y="1"/>
                    </a:moveTo>
                    <a:lnTo>
                      <a:pt x="0" y="11"/>
                    </a:lnTo>
                    <a:lnTo>
                      <a:pt x="0" y="221"/>
                    </a:lnTo>
                    <a:lnTo>
                      <a:pt x="53" y="221"/>
                    </a:lnTo>
                    <a:lnTo>
                      <a:pt x="5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7"/>
              <p:cNvSpPr/>
              <p:nvPr/>
            </p:nvSpPr>
            <p:spPr>
              <a:xfrm>
                <a:off x="1424183" y="1008252"/>
                <a:ext cx="26297" cy="21394"/>
              </a:xfrm>
              <a:custGeom>
                <a:rect b="b" l="l" r="r" t="t"/>
                <a:pathLst>
                  <a:path extrusionOk="0" h="144" w="177">
                    <a:moveTo>
                      <a:pt x="107" y="0"/>
                    </a:moveTo>
                    <a:cubicBezTo>
                      <a:pt x="103" y="0"/>
                      <a:pt x="99" y="1"/>
                      <a:pt x="95" y="2"/>
                    </a:cubicBezTo>
                    <a:cubicBezTo>
                      <a:pt x="32" y="2"/>
                      <a:pt x="0" y="86"/>
                      <a:pt x="53" y="128"/>
                    </a:cubicBezTo>
                    <a:cubicBezTo>
                      <a:pt x="66" y="139"/>
                      <a:pt x="80" y="143"/>
                      <a:pt x="95" y="143"/>
                    </a:cubicBezTo>
                    <a:cubicBezTo>
                      <a:pt x="137" y="143"/>
                      <a:pt x="176" y="102"/>
                      <a:pt x="168" y="55"/>
                    </a:cubicBezTo>
                    <a:cubicBezTo>
                      <a:pt x="159" y="28"/>
                      <a:pt x="134" y="0"/>
                      <a:pt x="10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7"/>
              <p:cNvSpPr/>
              <p:nvPr/>
            </p:nvSpPr>
            <p:spPr>
              <a:xfrm>
                <a:off x="2778137" y="863689"/>
                <a:ext cx="74881" cy="378711"/>
              </a:xfrm>
              <a:custGeom>
                <a:rect b="b" l="l" r="r" t="t"/>
                <a:pathLst>
                  <a:path extrusionOk="0" h="2549" w="504">
                    <a:moveTo>
                      <a:pt x="0" y="0"/>
                    </a:moveTo>
                    <a:lnTo>
                      <a:pt x="21" y="2548"/>
                    </a:lnTo>
                    <a:lnTo>
                      <a:pt x="503" y="2548"/>
                    </a:ln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7"/>
              <p:cNvSpPr/>
              <p:nvPr/>
            </p:nvSpPr>
            <p:spPr>
              <a:xfrm>
                <a:off x="3683250" y="925942"/>
                <a:ext cx="113955" cy="316459"/>
              </a:xfrm>
              <a:custGeom>
                <a:rect b="b" l="l" r="r" t="t"/>
                <a:pathLst>
                  <a:path extrusionOk="0" h="2130" w="767">
                    <a:moveTo>
                      <a:pt x="1" y="1"/>
                    </a:moveTo>
                    <a:lnTo>
                      <a:pt x="32" y="2129"/>
                    </a:lnTo>
                    <a:lnTo>
                      <a:pt x="766" y="2129"/>
                    </a:ln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7"/>
              <p:cNvSpPr/>
              <p:nvPr/>
            </p:nvSpPr>
            <p:spPr>
              <a:xfrm>
                <a:off x="3801663" y="925942"/>
                <a:ext cx="98355" cy="316459"/>
              </a:xfrm>
              <a:custGeom>
                <a:rect b="b" l="l" r="r" t="t"/>
                <a:pathLst>
                  <a:path extrusionOk="0" h="2130" w="662">
                    <a:moveTo>
                      <a:pt x="22" y="1"/>
                    </a:moveTo>
                    <a:lnTo>
                      <a:pt x="1" y="2129"/>
                    </a:lnTo>
                    <a:lnTo>
                      <a:pt x="598" y="2129"/>
                    </a:ln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7"/>
              <p:cNvSpPr/>
              <p:nvPr/>
            </p:nvSpPr>
            <p:spPr>
              <a:xfrm>
                <a:off x="3683250" y="925942"/>
                <a:ext cx="106081" cy="223007"/>
              </a:xfrm>
              <a:custGeom>
                <a:rect b="b" l="l" r="r" t="t"/>
                <a:pathLst>
                  <a:path extrusionOk="0" h="1501" w="714">
                    <a:moveTo>
                      <a:pt x="1" y="1"/>
                    </a:moveTo>
                    <a:lnTo>
                      <a:pt x="22" y="1500"/>
                    </a:lnTo>
                    <a:lnTo>
                      <a:pt x="74" y="1500"/>
                    </a:lnTo>
                    <a:cubicBezTo>
                      <a:pt x="294" y="1500"/>
                      <a:pt x="504" y="1490"/>
                      <a:pt x="714" y="1479"/>
                    </a:cubicBez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7"/>
              <p:cNvSpPr/>
              <p:nvPr/>
            </p:nvSpPr>
            <p:spPr>
              <a:xfrm>
                <a:off x="3801663" y="925942"/>
                <a:ext cx="98355" cy="218253"/>
              </a:xfrm>
              <a:custGeom>
                <a:rect b="b" l="l" r="r" t="t"/>
                <a:pathLst>
                  <a:path extrusionOk="0" h="1469" w="662">
                    <a:moveTo>
                      <a:pt x="22" y="1"/>
                    </a:moveTo>
                    <a:lnTo>
                      <a:pt x="1" y="1469"/>
                    </a:lnTo>
                    <a:cubicBezTo>
                      <a:pt x="221" y="1448"/>
                      <a:pt x="431" y="1416"/>
                      <a:pt x="619" y="1385"/>
                    </a:cubicBez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7"/>
              <p:cNvSpPr/>
              <p:nvPr/>
            </p:nvSpPr>
            <p:spPr>
              <a:xfrm>
                <a:off x="3692610" y="940056"/>
                <a:ext cx="67155" cy="24960"/>
              </a:xfrm>
              <a:custGeom>
                <a:rect b="b" l="l" r="r" t="t"/>
                <a:pathLst>
                  <a:path extrusionOk="0" h="168" w="452">
                    <a:moveTo>
                      <a:pt x="1" y="0"/>
                    </a:moveTo>
                    <a:lnTo>
                      <a:pt x="11" y="168"/>
                    </a:lnTo>
                    <a:lnTo>
                      <a:pt x="451" y="168"/>
                    </a:lnTo>
                    <a:lnTo>
                      <a:pt x="441"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7"/>
              <p:cNvSpPr/>
              <p:nvPr/>
            </p:nvSpPr>
            <p:spPr>
              <a:xfrm>
                <a:off x="3817263" y="1189214"/>
                <a:ext cx="57795" cy="36103"/>
              </a:xfrm>
              <a:custGeom>
                <a:rect b="b" l="l" r="r" t="t"/>
                <a:pathLst>
                  <a:path extrusionOk="0" h="243" w="389">
                    <a:moveTo>
                      <a:pt x="0" y="1"/>
                    </a:moveTo>
                    <a:lnTo>
                      <a:pt x="11" y="242"/>
                    </a:lnTo>
                    <a:lnTo>
                      <a:pt x="388" y="242"/>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7"/>
              <p:cNvSpPr/>
              <p:nvPr/>
            </p:nvSpPr>
            <p:spPr>
              <a:xfrm>
                <a:off x="3821869" y="941542"/>
                <a:ext cx="70275" cy="21989"/>
              </a:xfrm>
              <a:custGeom>
                <a:rect b="b" l="l" r="r" t="t"/>
                <a:pathLst>
                  <a:path extrusionOk="0" h="148" w="473">
                    <a:moveTo>
                      <a:pt x="1" y="1"/>
                    </a:moveTo>
                    <a:lnTo>
                      <a:pt x="11" y="147"/>
                    </a:lnTo>
                    <a:lnTo>
                      <a:pt x="473" y="14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7"/>
              <p:cNvSpPr/>
              <p:nvPr/>
            </p:nvSpPr>
            <p:spPr>
              <a:xfrm>
                <a:off x="3734656" y="1203329"/>
                <a:ext cx="11143" cy="14114"/>
              </a:xfrm>
              <a:custGeom>
                <a:rect b="b" l="l" r="r" t="t"/>
                <a:pathLst>
                  <a:path extrusionOk="0" h="95" w="75">
                    <a:moveTo>
                      <a:pt x="32" y="0"/>
                    </a:moveTo>
                    <a:cubicBezTo>
                      <a:pt x="11" y="0"/>
                      <a:pt x="1" y="21"/>
                      <a:pt x="1" y="42"/>
                    </a:cubicBezTo>
                    <a:cubicBezTo>
                      <a:pt x="1" y="74"/>
                      <a:pt x="11" y="95"/>
                      <a:pt x="32" y="95"/>
                    </a:cubicBezTo>
                    <a:cubicBezTo>
                      <a:pt x="64" y="95"/>
                      <a:pt x="74" y="74"/>
                      <a:pt x="74" y="42"/>
                    </a:cubicBezTo>
                    <a:cubicBezTo>
                      <a:pt x="74" y="21"/>
                      <a:pt x="64" y="0"/>
                      <a:pt x="3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7"/>
              <p:cNvSpPr/>
              <p:nvPr/>
            </p:nvSpPr>
            <p:spPr>
              <a:xfrm>
                <a:off x="3723810" y="985223"/>
                <a:ext cx="10994" cy="14114"/>
              </a:xfrm>
              <a:custGeom>
                <a:rect b="b" l="l" r="r" t="t"/>
                <a:pathLst>
                  <a:path extrusionOk="0" h="95" w="74">
                    <a:moveTo>
                      <a:pt x="42" y="0"/>
                    </a:moveTo>
                    <a:cubicBezTo>
                      <a:pt x="21" y="0"/>
                      <a:pt x="0" y="21"/>
                      <a:pt x="0" y="42"/>
                    </a:cubicBezTo>
                    <a:cubicBezTo>
                      <a:pt x="0" y="74"/>
                      <a:pt x="21" y="95"/>
                      <a:pt x="42" y="95"/>
                    </a:cubicBezTo>
                    <a:cubicBezTo>
                      <a:pt x="63" y="95"/>
                      <a:pt x="74" y="74"/>
                      <a:pt x="74" y="42"/>
                    </a:cubicBezTo>
                    <a:cubicBezTo>
                      <a:pt x="74" y="21"/>
                      <a:pt x="63" y="0"/>
                      <a:pt x="4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7"/>
              <p:cNvSpPr/>
              <p:nvPr/>
            </p:nvSpPr>
            <p:spPr>
              <a:xfrm>
                <a:off x="3839104" y="1156528"/>
                <a:ext cx="12629" cy="17383"/>
              </a:xfrm>
              <a:custGeom>
                <a:rect b="b" l="l" r="r" t="t"/>
                <a:pathLst>
                  <a:path extrusionOk="0" h="117" w="85">
                    <a:moveTo>
                      <a:pt x="42" y="1"/>
                    </a:moveTo>
                    <a:cubicBezTo>
                      <a:pt x="21" y="1"/>
                      <a:pt x="0" y="32"/>
                      <a:pt x="0" y="64"/>
                    </a:cubicBezTo>
                    <a:cubicBezTo>
                      <a:pt x="0" y="85"/>
                      <a:pt x="21" y="116"/>
                      <a:pt x="42" y="116"/>
                    </a:cubicBezTo>
                    <a:cubicBezTo>
                      <a:pt x="63" y="116"/>
                      <a:pt x="84" y="85"/>
                      <a:pt x="84" y="64"/>
                    </a:cubicBezTo>
                    <a:cubicBezTo>
                      <a:pt x="84" y="3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7"/>
              <p:cNvSpPr/>
              <p:nvPr/>
            </p:nvSpPr>
            <p:spPr>
              <a:xfrm>
                <a:off x="3918591" y="1013155"/>
                <a:ext cx="112321" cy="229247"/>
              </a:xfrm>
              <a:custGeom>
                <a:rect b="b" l="l" r="r" t="t"/>
                <a:pathLst>
                  <a:path extrusionOk="0" h="1543" w="756">
                    <a:moveTo>
                      <a:pt x="0" y="1"/>
                    </a:moveTo>
                    <a:lnTo>
                      <a:pt x="0" y="1542"/>
                    </a:lnTo>
                    <a:lnTo>
                      <a:pt x="713" y="1542"/>
                    </a:ln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7"/>
              <p:cNvSpPr/>
              <p:nvPr/>
            </p:nvSpPr>
            <p:spPr>
              <a:xfrm>
                <a:off x="3918591" y="1013155"/>
                <a:ext cx="112321" cy="117075"/>
              </a:xfrm>
              <a:custGeom>
                <a:rect b="b" l="l" r="r" t="t"/>
                <a:pathLst>
                  <a:path extrusionOk="0" h="788" w="756">
                    <a:moveTo>
                      <a:pt x="0" y="1"/>
                    </a:moveTo>
                    <a:lnTo>
                      <a:pt x="0" y="662"/>
                    </a:lnTo>
                    <a:cubicBezTo>
                      <a:pt x="220" y="704"/>
                      <a:pt x="472" y="745"/>
                      <a:pt x="734" y="787"/>
                    </a:cubicBez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7"/>
              <p:cNvSpPr/>
              <p:nvPr/>
            </p:nvSpPr>
            <p:spPr>
              <a:xfrm>
                <a:off x="3929437" y="1025635"/>
                <a:ext cx="76515" cy="32983"/>
              </a:xfrm>
              <a:custGeom>
                <a:rect b="b" l="l" r="r" t="t"/>
                <a:pathLst>
                  <a:path extrusionOk="0" h="222" w="515">
                    <a:moveTo>
                      <a:pt x="514" y="1"/>
                    </a:moveTo>
                    <a:lnTo>
                      <a:pt x="11" y="22"/>
                    </a:lnTo>
                    <a:lnTo>
                      <a:pt x="0" y="221"/>
                    </a:lnTo>
                    <a:lnTo>
                      <a:pt x="504" y="200"/>
                    </a:lnTo>
                    <a:lnTo>
                      <a:pt x="5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7"/>
              <p:cNvSpPr/>
              <p:nvPr/>
            </p:nvSpPr>
            <p:spPr>
              <a:xfrm>
                <a:off x="3930922" y="1203329"/>
                <a:ext cx="71909" cy="32835"/>
              </a:xfrm>
              <a:custGeom>
                <a:rect b="b" l="l" r="r" t="t"/>
                <a:pathLst>
                  <a:path extrusionOk="0" h="221" w="484">
                    <a:moveTo>
                      <a:pt x="483" y="0"/>
                    </a:moveTo>
                    <a:lnTo>
                      <a:pt x="11" y="21"/>
                    </a:lnTo>
                    <a:lnTo>
                      <a:pt x="1" y="220"/>
                    </a:lnTo>
                    <a:lnTo>
                      <a:pt x="473" y="200"/>
                    </a:lnTo>
                    <a:lnTo>
                      <a:pt x="48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7"/>
              <p:cNvSpPr/>
              <p:nvPr/>
            </p:nvSpPr>
            <p:spPr>
              <a:xfrm>
                <a:off x="4049336" y="863689"/>
                <a:ext cx="101475" cy="378711"/>
              </a:xfrm>
              <a:custGeom>
                <a:rect b="b" l="l" r="r" t="t"/>
                <a:pathLst>
                  <a:path extrusionOk="0" h="2549" w="683">
                    <a:moveTo>
                      <a:pt x="1" y="0"/>
                    </a:moveTo>
                    <a:lnTo>
                      <a:pt x="32" y="2548"/>
                    </a:lnTo>
                    <a:lnTo>
                      <a:pt x="683" y="2548"/>
                    </a:ln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7"/>
              <p:cNvSpPr/>
              <p:nvPr/>
            </p:nvSpPr>
            <p:spPr>
              <a:xfrm>
                <a:off x="4155269" y="863689"/>
                <a:ext cx="88995" cy="378711"/>
              </a:xfrm>
              <a:custGeom>
                <a:rect b="b" l="l" r="r" t="t"/>
                <a:pathLst>
                  <a:path extrusionOk="0" h="2549" w="599">
                    <a:moveTo>
                      <a:pt x="22" y="0"/>
                    </a:moveTo>
                    <a:lnTo>
                      <a:pt x="1" y="2548"/>
                    </a:lnTo>
                    <a:lnTo>
                      <a:pt x="536" y="2548"/>
                    </a:lnTo>
                    <a:lnTo>
                      <a:pt x="5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7"/>
              <p:cNvSpPr/>
              <p:nvPr/>
            </p:nvSpPr>
            <p:spPr>
              <a:xfrm>
                <a:off x="4049336" y="863689"/>
                <a:ext cx="95235" cy="268025"/>
              </a:xfrm>
              <a:custGeom>
                <a:rect b="b" l="l" r="r" t="t"/>
                <a:pathLst>
                  <a:path extrusionOk="0" h="1804" w="641">
                    <a:moveTo>
                      <a:pt x="1" y="0"/>
                    </a:moveTo>
                    <a:lnTo>
                      <a:pt x="22" y="1804"/>
                    </a:lnTo>
                    <a:lnTo>
                      <a:pt x="64" y="1804"/>
                    </a:lnTo>
                    <a:cubicBezTo>
                      <a:pt x="263" y="1793"/>
                      <a:pt x="452" y="1783"/>
                      <a:pt x="641" y="1772"/>
                    </a:cubicBez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7"/>
              <p:cNvSpPr/>
              <p:nvPr/>
            </p:nvSpPr>
            <p:spPr>
              <a:xfrm>
                <a:off x="4156903" y="863689"/>
                <a:ext cx="87361" cy="261785"/>
              </a:xfrm>
              <a:custGeom>
                <a:rect b="b" l="l" r="r" t="t"/>
                <a:pathLst>
                  <a:path extrusionOk="0" h="1762" w="588">
                    <a:moveTo>
                      <a:pt x="21" y="0"/>
                    </a:moveTo>
                    <a:lnTo>
                      <a:pt x="0" y="1762"/>
                    </a:lnTo>
                    <a:cubicBezTo>
                      <a:pt x="189" y="1730"/>
                      <a:pt x="368" y="1699"/>
                      <a:pt x="556" y="1657"/>
                    </a:cubicBezTo>
                    <a:lnTo>
                      <a:pt x="5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37"/>
              <p:cNvSpPr/>
              <p:nvPr/>
            </p:nvSpPr>
            <p:spPr>
              <a:xfrm>
                <a:off x="4169384" y="1179854"/>
                <a:ext cx="53040" cy="42343"/>
              </a:xfrm>
              <a:custGeom>
                <a:rect b="b" l="l" r="r" t="t"/>
                <a:pathLst>
                  <a:path extrusionOk="0" h="285" w="357">
                    <a:moveTo>
                      <a:pt x="0" y="1"/>
                    </a:moveTo>
                    <a:lnTo>
                      <a:pt x="11" y="284"/>
                    </a:lnTo>
                    <a:lnTo>
                      <a:pt x="357" y="284"/>
                    </a:lnTo>
                    <a:lnTo>
                      <a:pt x="346"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7"/>
              <p:cNvSpPr/>
              <p:nvPr/>
            </p:nvSpPr>
            <p:spPr>
              <a:xfrm>
                <a:off x="4096137" y="1195455"/>
                <a:ext cx="9509" cy="17383"/>
              </a:xfrm>
              <a:custGeom>
                <a:rect b="b" l="l" r="r" t="t"/>
                <a:pathLst>
                  <a:path extrusionOk="0" h="117" w="64">
                    <a:moveTo>
                      <a:pt x="32" y="1"/>
                    </a:moveTo>
                    <a:cubicBezTo>
                      <a:pt x="11" y="1"/>
                      <a:pt x="1" y="22"/>
                      <a:pt x="1" y="53"/>
                    </a:cubicBezTo>
                    <a:cubicBezTo>
                      <a:pt x="1" y="85"/>
                      <a:pt x="11" y="116"/>
                      <a:pt x="32" y="116"/>
                    </a:cubicBezTo>
                    <a:cubicBezTo>
                      <a:pt x="42" y="116"/>
                      <a:pt x="63" y="85"/>
                      <a:pt x="63" y="53"/>
                    </a:cubicBezTo>
                    <a:cubicBezTo>
                      <a:pt x="63"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7"/>
              <p:cNvSpPr/>
              <p:nvPr/>
            </p:nvSpPr>
            <p:spPr>
              <a:xfrm>
                <a:off x="4086777" y="935302"/>
                <a:ext cx="9509" cy="15749"/>
              </a:xfrm>
              <a:custGeom>
                <a:rect b="b" l="l" r="r" t="t"/>
                <a:pathLst>
                  <a:path extrusionOk="0" h="106" w="64">
                    <a:moveTo>
                      <a:pt x="32" y="1"/>
                    </a:moveTo>
                    <a:cubicBezTo>
                      <a:pt x="11" y="1"/>
                      <a:pt x="1" y="22"/>
                      <a:pt x="1" y="53"/>
                    </a:cubicBezTo>
                    <a:cubicBezTo>
                      <a:pt x="1" y="85"/>
                      <a:pt x="11" y="105"/>
                      <a:pt x="32" y="105"/>
                    </a:cubicBezTo>
                    <a:cubicBezTo>
                      <a:pt x="53" y="105"/>
                      <a:pt x="64" y="85"/>
                      <a:pt x="64" y="53"/>
                    </a:cubicBezTo>
                    <a:cubicBezTo>
                      <a:pt x="6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7"/>
              <p:cNvSpPr/>
              <p:nvPr/>
            </p:nvSpPr>
            <p:spPr>
              <a:xfrm>
                <a:off x="4189590" y="1140928"/>
                <a:ext cx="11143" cy="18869"/>
              </a:xfrm>
              <a:custGeom>
                <a:rect b="b" l="l" r="r" t="t"/>
                <a:pathLst>
                  <a:path extrusionOk="0" h="127" w="75">
                    <a:moveTo>
                      <a:pt x="32" y="1"/>
                    </a:moveTo>
                    <a:cubicBezTo>
                      <a:pt x="11" y="1"/>
                      <a:pt x="1" y="22"/>
                      <a:pt x="1" y="64"/>
                    </a:cubicBezTo>
                    <a:cubicBezTo>
                      <a:pt x="1" y="95"/>
                      <a:pt x="11" y="127"/>
                      <a:pt x="32" y="127"/>
                    </a:cubicBezTo>
                    <a:cubicBezTo>
                      <a:pt x="53" y="127"/>
                      <a:pt x="74" y="95"/>
                      <a:pt x="74" y="64"/>
                    </a:cubicBezTo>
                    <a:cubicBezTo>
                      <a:pt x="74" y="22"/>
                      <a:pt x="64"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7"/>
              <p:cNvSpPr/>
              <p:nvPr/>
            </p:nvSpPr>
            <p:spPr>
              <a:xfrm>
                <a:off x="2860596" y="863689"/>
                <a:ext cx="112321" cy="378711"/>
              </a:xfrm>
              <a:custGeom>
                <a:rect b="b" l="l" r="r" t="t"/>
                <a:pathLst>
                  <a:path extrusionOk="0" h="2549" w="756">
                    <a:moveTo>
                      <a:pt x="1" y="0"/>
                    </a:moveTo>
                    <a:lnTo>
                      <a:pt x="22" y="2548"/>
                    </a:lnTo>
                    <a:lnTo>
                      <a:pt x="756" y="2548"/>
                    </a:ln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7"/>
              <p:cNvSpPr/>
              <p:nvPr/>
            </p:nvSpPr>
            <p:spPr>
              <a:xfrm>
                <a:off x="2977523" y="863689"/>
                <a:ext cx="98206" cy="378711"/>
              </a:xfrm>
              <a:custGeom>
                <a:rect b="b" l="l" r="r" t="t"/>
                <a:pathLst>
                  <a:path extrusionOk="0" h="2549" w="661">
                    <a:moveTo>
                      <a:pt x="21" y="0"/>
                    </a:moveTo>
                    <a:lnTo>
                      <a:pt x="0" y="2548"/>
                    </a:lnTo>
                    <a:lnTo>
                      <a:pt x="598" y="2548"/>
                    </a:lnTo>
                    <a:lnTo>
                      <a:pt x="6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7"/>
              <p:cNvSpPr/>
              <p:nvPr/>
            </p:nvSpPr>
            <p:spPr>
              <a:xfrm>
                <a:off x="2673690" y="894741"/>
                <a:ext cx="96721" cy="347660"/>
              </a:xfrm>
              <a:custGeom>
                <a:rect b="b" l="l" r="r" t="t"/>
                <a:pathLst>
                  <a:path extrusionOk="0" h="2340" w="651">
                    <a:moveTo>
                      <a:pt x="1" y="1"/>
                    </a:moveTo>
                    <a:lnTo>
                      <a:pt x="11" y="2339"/>
                    </a:lnTo>
                    <a:lnTo>
                      <a:pt x="651" y="2339"/>
                    </a:ln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7"/>
              <p:cNvSpPr/>
              <p:nvPr/>
            </p:nvSpPr>
            <p:spPr>
              <a:xfrm>
                <a:off x="2778137" y="863689"/>
                <a:ext cx="70126" cy="266539"/>
              </a:xfrm>
              <a:custGeom>
                <a:rect b="b" l="l" r="r" t="t"/>
                <a:pathLst>
                  <a:path extrusionOk="0" h="1794" w="472">
                    <a:moveTo>
                      <a:pt x="0" y="0"/>
                    </a:moveTo>
                    <a:lnTo>
                      <a:pt x="11" y="1772"/>
                    </a:lnTo>
                    <a:cubicBezTo>
                      <a:pt x="157" y="1783"/>
                      <a:pt x="315" y="1793"/>
                      <a:pt x="472" y="1793"/>
                    </a:cubicBez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7"/>
              <p:cNvSpPr/>
              <p:nvPr/>
            </p:nvSpPr>
            <p:spPr>
              <a:xfrm>
                <a:off x="2860596" y="863689"/>
                <a:ext cx="104595" cy="268025"/>
              </a:xfrm>
              <a:custGeom>
                <a:rect b="b" l="l" r="r" t="t"/>
                <a:pathLst>
                  <a:path extrusionOk="0" h="1804" w="704">
                    <a:moveTo>
                      <a:pt x="1" y="0"/>
                    </a:moveTo>
                    <a:lnTo>
                      <a:pt x="22" y="1804"/>
                    </a:lnTo>
                    <a:lnTo>
                      <a:pt x="64" y="1804"/>
                    </a:lnTo>
                    <a:cubicBezTo>
                      <a:pt x="284" y="1804"/>
                      <a:pt x="504" y="1783"/>
                      <a:pt x="703" y="1772"/>
                    </a:cubicBez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7"/>
              <p:cNvSpPr/>
              <p:nvPr/>
            </p:nvSpPr>
            <p:spPr>
              <a:xfrm>
                <a:off x="2979009" y="863689"/>
                <a:ext cx="96721" cy="261785"/>
              </a:xfrm>
              <a:custGeom>
                <a:rect b="b" l="l" r="r" t="t"/>
                <a:pathLst>
                  <a:path extrusionOk="0" h="1762" w="651">
                    <a:moveTo>
                      <a:pt x="11" y="0"/>
                    </a:moveTo>
                    <a:lnTo>
                      <a:pt x="1" y="1762"/>
                    </a:lnTo>
                    <a:cubicBezTo>
                      <a:pt x="211" y="1730"/>
                      <a:pt x="410" y="1699"/>
                      <a:pt x="609" y="1657"/>
                    </a:cubicBezTo>
                    <a:lnTo>
                      <a:pt x="6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7"/>
              <p:cNvSpPr/>
              <p:nvPr/>
            </p:nvSpPr>
            <p:spPr>
              <a:xfrm>
                <a:off x="2673690" y="894741"/>
                <a:ext cx="93601" cy="230733"/>
              </a:xfrm>
              <a:custGeom>
                <a:rect b="b" l="l" r="r" t="t"/>
                <a:pathLst>
                  <a:path extrusionOk="0" h="1553" w="630">
                    <a:moveTo>
                      <a:pt x="1" y="1"/>
                    </a:moveTo>
                    <a:lnTo>
                      <a:pt x="11" y="1448"/>
                    </a:lnTo>
                    <a:cubicBezTo>
                      <a:pt x="210" y="1501"/>
                      <a:pt x="420" y="1532"/>
                      <a:pt x="630" y="1553"/>
                    </a:cubicBez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7"/>
              <p:cNvSpPr/>
              <p:nvPr/>
            </p:nvSpPr>
            <p:spPr>
              <a:xfrm>
                <a:off x="2686170" y="913462"/>
                <a:ext cx="64035" cy="23623"/>
              </a:xfrm>
              <a:custGeom>
                <a:rect b="b" l="l" r="r" t="t"/>
                <a:pathLst>
                  <a:path extrusionOk="0" h="159" w="431">
                    <a:moveTo>
                      <a:pt x="0" y="1"/>
                    </a:moveTo>
                    <a:lnTo>
                      <a:pt x="0" y="158"/>
                    </a:lnTo>
                    <a:lnTo>
                      <a:pt x="43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7"/>
              <p:cNvSpPr/>
              <p:nvPr/>
            </p:nvSpPr>
            <p:spPr>
              <a:xfrm>
                <a:off x="2687656" y="952388"/>
                <a:ext cx="62549" cy="23623"/>
              </a:xfrm>
              <a:custGeom>
                <a:rect b="b" l="l" r="r" t="t"/>
                <a:pathLst>
                  <a:path extrusionOk="0" h="159" w="421">
                    <a:moveTo>
                      <a:pt x="1" y="1"/>
                    </a:moveTo>
                    <a:lnTo>
                      <a:pt x="1" y="158"/>
                    </a:lnTo>
                    <a:lnTo>
                      <a:pt x="42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7"/>
              <p:cNvSpPr/>
              <p:nvPr/>
            </p:nvSpPr>
            <p:spPr>
              <a:xfrm>
                <a:off x="2684536" y="1201695"/>
                <a:ext cx="70275" cy="20503"/>
              </a:xfrm>
              <a:custGeom>
                <a:rect b="b" l="l" r="r" t="t"/>
                <a:pathLst>
                  <a:path extrusionOk="0" h="138" w="473">
                    <a:moveTo>
                      <a:pt x="1" y="1"/>
                    </a:moveTo>
                    <a:lnTo>
                      <a:pt x="1" y="137"/>
                    </a:lnTo>
                    <a:lnTo>
                      <a:pt x="473" y="13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7"/>
              <p:cNvSpPr/>
              <p:nvPr/>
            </p:nvSpPr>
            <p:spPr>
              <a:xfrm>
                <a:off x="2807703" y="1198575"/>
                <a:ext cx="10994" cy="17383"/>
              </a:xfrm>
              <a:custGeom>
                <a:rect b="b" l="l" r="r" t="t"/>
                <a:pathLst>
                  <a:path extrusionOk="0" h="117" w="74">
                    <a:moveTo>
                      <a:pt x="32" y="1"/>
                    </a:moveTo>
                    <a:cubicBezTo>
                      <a:pt x="11" y="1"/>
                      <a:pt x="0" y="22"/>
                      <a:pt x="0" y="53"/>
                    </a:cubicBezTo>
                    <a:cubicBezTo>
                      <a:pt x="0" y="85"/>
                      <a:pt x="11" y="116"/>
                      <a:pt x="32" y="116"/>
                    </a:cubicBezTo>
                    <a:cubicBezTo>
                      <a:pt x="53" y="116"/>
                      <a:pt x="74" y="85"/>
                      <a:pt x="74" y="53"/>
                    </a:cubicBezTo>
                    <a:cubicBezTo>
                      <a:pt x="7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37"/>
              <p:cNvSpPr/>
              <p:nvPr/>
            </p:nvSpPr>
            <p:spPr>
              <a:xfrm>
                <a:off x="2993124" y="1179854"/>
                <a:ext cx="59280" cy="42343"/>
              </a:xfrm>
              <a:custGeom>
                <a:rect b="b" l="l" r="r" t="t"/>
                <a:pathLst>
                  <a:path extrusionOk="0" h="285" w="399">
                    <a:moveTo>
                      <a:pt x="0" y="1"/>
                    </a:moveTo>
                    <a:lnTo>
                      <a:pt x="11" y="284"/>
                    </a:lnTo>
                    <a:lnTo>
                      <a:pt x="399" y="284"/>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7"/>
              <p:cNvSpPr/>
              <p:nvPr/>
            </p:nvSpPr>
            <p:spPr>
              <a:xfrm>
                <a:off x="2910517" y="1195455"/>
                <a:ext cx="10994" cy="17383"/>
              </a:xfrm>
              <a:custGeom>
                <a:rect b="b" l="l" r="r" t="t"/>
                <a:pathLst>
                  <a:path extrusionOk="0" h="117" w="74">
                    <a:moveTo>
                      <a:pt x="42" y="1"/>
                    </a:moveTo>
                    <a:cubicBezTo>
                      <a:pt x="21" y="1"/>
                      <a:pt x="0" y="22"/>
                      <a:pt x="0" y="53"/>
                    </a:cubicBezTo>
                    <a:cubicBezTo>
                      <a:pt x="0" y="85"/>
                      <a:pt x="21" y="116"/>
                      <a:pt x="42" y="116"/>
                    </a:cubicBezTo>
                    <a:cubicBezTo>
                      <a:pt x="63" y="116"/>
                      <a:pt x="74" y="85"/>
                      <a:pt x="74" y="53"/>
                    </a:cubicBezTo>
                    <a:cubicBezTo>
                      <a:pt x="7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7"/>
              <p:cNvSpPr/>
              <p:nvPr/>
            </p:nvSpPr>
            <p:spPr>
              <a:xfrm>
                <a:off x="2901156" y="935302"/>
                <a:ext cx="12629" cy="15749"/>
              </a:xfrm>
              <a:custGeom>
                <a:rect b="b" l="l" r="r" t="t"/>
                <a:pathLst>
                  <a:path extrusionOk="0" h="106" w="85">
                    <a:moveTo>
                      <a:pt x="42" y="1"/>
                    </a:moveTo>
                    <a:cubicBezTo>
                      <a:pt x="21" y="1"/>
                      <a:pt x="1" y="22"/>
                      <a:pt x="1" y="53"/>
                    </a:cubicBezTo>
                    <a:cubicBezTo>
                      <a:pt x="1" y="85"/>
                      <a:pt x="21" y="105"/>
                      <a:pt x="42" y="105"/>
                    </a:cubicBezTo>
                    <a:cubicBezTo>
                      <a:pt x="63" y="105"/>
                      <a:pt x="84" y="85"/>
                      <a:pt x="84" y="53"/>
                    </a:cubicBezTo>
                    <a:cubicBezTo>
                      <a:pt x="8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7"/>
              <p:cNvSpPr/>
              <p:nvPr/>
            </p:nvSpPr>
            <p:spPr>
              <a:xfrm>
                <a:off x="3014964" y="1140928"/>
                <a:ext cx="14114" cy="18869"/>
              </a:xfrm>
              <a:custGeom>
                <a:rect b="b" l="l" r="r" t="t"/>
                <a:pathLst>
                  <a:path extrusionOk="0" h="127" w="95">
                    <a:moveTo>
                      <a:pt x="42" y="1"/>
                    </a:moveTo>
                    <a:cubicBezTo>
                      <a:pt x="21" y="1"/>
                      <a:pt x="0" y="22"/>
                      <a:pt x="0" y="64"/>
                    </a:cubicBezTo>
                    <a:cubicBezTo>
                      <a:pt x="0" y="95"/>
                      <a:pt x="21" y="127"/>
                      <a:pt x="42" y="127"/>
                    </a:cubicBezTo>
                    <a:cubicBezTo>
                      <a:pt x="73" y="127"/>
                      <a:pt x="94" y="95"/>
                      <a:pt x="94" y="64"/>
                    </a:cubicBezTo>
                    <a:cubicBezTo>
                      <a:pt x="94" y="22"/>
                      <a:pt x="7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7"/>
              <p:cNvSpPr/>
              <p:nvPr/>
            </p:nvSpPr>
            <p:spPr>
              <a:xfrm>
                <a:off x="3376296" y="863689"/>
                <a:ext cx="106081" cy="378711"/>
              </a:xfrm>
              <a:custGeom>
                <a:rect b="b" l="l" r="r" t="t"/>
                <a:pathLst>
                  <a:path extrusionOk="0" h="2549" w="714">
                    <a:moveTo>
                      <a:pt x="85" y="0"/>
                    </a:moveTo>
                    <a:lnTo>
                      <a:pt x="1" y="2548"/>
                    </a:lnTo>
                    <a:lnTo>
                      <a:pt x="714" y="2548"/>
                    </a:lnTo>
                    <a:lnTo>
                      <a:pt x="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7"/>
              <p:cNvSpPr/>
              <p:nvPr/>
            </p:nvSpPr>
            <p:spPr>
              <a:xfrm>
                <a:off x="3094303" y="967988"/>
                <a:ext cx="112321" cy="274413"/>
              </a:xfrm>
              <a:custGeom>
                <a:rect b="b" l="l" r="r" t="t"/>
                <a:pathLst>
                  <a:path extrusionOk="0" h="1847" w="756">
                    <a:moveTo>
                      <a:pt x="1" y="1"/>
                    </a:moveTo>
                    <a:lnTo>
                      <a:pt x="1" y="1846"/>
                    </a:lnTo>
                    <a:lnTo>
                      <a:pt x="714" y="1846"/>
                    </a:ln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7"/>
              <p:cNvSpPr/>
              <p:nvPr/>
            </p:nvSpPr>
            <p:spPr>
              <a:xfrm>
                <a:off x="3500949" y="863689"/>
                <a:ext cx="160607" cy="378711"/>
              </a:xfrm>
              <a:custGeom>
                <a:rect b="b" l="l" r="r" t="t"/>
                <a:pathLst>
                  <a:path extrusionOk="0" h="2549" w="1081">
                    <a:moveTo>
                      <a:pt x="64" y="0"/>
                    </a:moveTo>
                    <a:lnTo>
                      <a:pt x="1" y="2548"/>
                    </a:lnTo>
                    <a:lnTo>
                      <a:pt x="1081" y="2548"/>
                    </a:lnTo>
                    <a:lnTo>
                      <a:pt x="9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7"/>
              <p:cNvSpPr/>
              <p:nvPr/>
            </p:nvSpPr>
            <p:spPr>
              <a:xfrm>
                <a:off x="3220590" y="894741"/>
                <a:ext cx="141887" cy="347660"/>
              </a:xfrm>
              <a:custGeom>
                <a:rect b="b" l="l" r="r" t="t"/>
                <a:pathLst>
                  <a:path extrusionOk="0" h="2340" w="955">
                    <a:moveTo>
                      <a:pt x="74" y="1"/>
                    </a:moveTo>
                    <a:lnTo>
                      <a:pt x="0" y="2339"/>
                    </a:lnTo>
                    <a:lnTo>
                      <a:pt x="954" y="2339"/>
                    </a:lnTo>
                    <a:lnTo>
                      <a:pt x="944" y="32"/>
                    </a:lnTo>
                    <a:lnTo>
                      <a:pt x="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7"/>
              <p:cNvSpPr/>
              <p:nvPr/>
            </p:nvSpPr>
            <p:spPr>
              <a:xfrm>
                <a:off x="3381050" y="863689"/>
                <a:ext cx="99841" cy="266539"/>
              </a:xfrm>
              <a:custGeom>
                <a:rect b="b" l="l" r="r" t="t"/>
                <a:pathLst>
                  <a:path extrusionOk="0" h="1794" w="672">
                    <a:moveTo>
                      <a:pt x="53" y="0"/>
                    </a:moveTo>
                    <a:lnTo>
                      <a:pt x="0" y="1772"/>
                    </a:lnTo>
                    <a:cubicBezTo>
                      <a:pt x="210" y="1783"/>
                      <a:pt x="441" y="1793"/>
                      <a:pt x="671" y="1793"/>
                    </a:cubicBezTo>
                    <a:lnTo>
                      <a:pt x="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7"/>
              <p:cNvSpPr/>
              <p:nvPr/>
            </p:nvSpPr>
            <p:spPr>
              <a:xfrm>
                <a:off x="3094303" y="967988"/>
                <a:ext cx="112321" cy="140401"/>
              </a:xfrm>
              <a:custGeom>
                <a:rect b="b" l="l" r="r" t="t"/>
                <a:pathLst>
                  <a:path extrusionOk="0" h="945" w="756">
                    <a:moveTo>
                      <a:pt x="1" y="1"/>
                    </a:moveTo>
                    <a:lnTo>
                      <a:pt x="1" y="787"/>
                    </a:lnTo>
                    <a:cubicBezTo>
                      <a:pt x="232" y="850"/>
                      <a:pt x="473" y="903"/>
                      <a:pt x="735" y="945"/>
                    </a:cubicBez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7"/>
              <p:cNvSpPr/>
              <p:nvPr/>
            </p:nvSpPr>
            <p:spPr>
              <a:xfrm>
                <a:off x="3504070" y="863689"/>
                <a:ext cx="151247" cy="268025"/>
              </a:xfrm>
              <a:custGeom>
                <a:rect b="b" l="l" r="r" t="t"/>
                <a:pathLst>
                  <a:path extrusionOk="0" h="1804" w="1018">
                    <a:moveTo>
                      <a:pt x="43" y="0"/>
                    </a:moveTo>
                    <a:lnTo>
                      <a:pt x="1" y="1804"/>
                    </a:lnTo>
                    <a:lnTo>
                      <a:pt x="74" y="1804"/>
                    </a:lnTo>
                    <a:cubicBezTo>
                      <a:pt x="399" y="1804"/>
                      <a:pt x="714" y="1783"/>
                      <a:pt x="1018" y="1772"/>
                    </a:cubicBezTo>
                    <a:lnTo>
                      <a:pt x="9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7"/>
              <p:cNvSpPr/>
              <p:nvPr/>
            </p:nvSpPr>
            <p:spPr>
              <a:xfrm>
                <a:off x="3225196" y="894741"/>
                <a:ext cx="135647" cy="230733"/>
              </a:xfrm>
              <a:custGeom>
                <a:rect b="b" l="l" r="r" t="t"/>
                <a:pathLst>
                  <a:path extrusionOk="0" h="1553" w="913">
                    <a:moveTo>
                      <a:pt x="43" y="1"/>
                    </a:moveTo>
                    <a:lnTo>
                      <a:pt x="1" y="1448"/>
                    </a:lnTo>
                    <a:cubicBezTo>
                      <a:pt x="284" y="1501"/>
                      <a:pt x="588" y="1532"/>
                      <a:pt x="913" y="1553"/>
                    </a:cubicBezTo>
                    <a:lnTo>
                      <a:pt x="913" y="32"/>
                    </a:lnTo>
                    <a:lnTo>
                      <a:pt x="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7"/>
              <p:cNvSpPr/>
              <p:nvPr/>
            </p:nvSpPr>
            <p:spPr>
              <a:xfrm>
                <a:off x="3250157" y="913462"/>
                <a:ext cx="93601" cy="23623"/>
              </a:xfrm>
              <a:custGeom>
                <a:rect b="b" l="l" r="r" t="t"/>
                <a:pathLst>
                  <a:path extrusionOk="0" h="159" w="630">
                    <a:moveTo>
                      <a:pt x="0" y="1"/>
                    </a:moveTo>
                    <a:lnTo>
                      <a:pt x="0" y="158"/>
                    </a:lnTo>
                    <a:lnTo>
                      <a:pt x="630"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7"/>
              <p:cNvSpPr/>
              <p:nvPr/>
            </p:nvSpPr>
            <p:spPr>
              <a:xfrm>
                <a:off x="3250157" y="952388"/>
                <a:ext cx="93601" cy="23623"/>
              </a:xfrm>
              <a:custGeom>
                <a:rect b="b" l="l" r="r" t="t"/>
                <a:pathLst>
                  <a:path extrusionOk="0" h="159" w="630">
                    <a:moveTo>
                      <a:pt x="0" y="1"/>
                    </a:moveTo>
                    <a:lnTo>
                      <a:pt x="0" y="158"/>
                    </a:lnTo>
                    <a:lnTo>
                      <a:pt x="619"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7"/>
              <p:cNvSpPr/>
              <p:nvPr/>
            </p:nvSpPr>
            <p:spPr>
              <a:xfrm>
                <a:off x="3234556" y="1201695"/>
                <a:ext cx="106081" cy="20503"/>
              </a:xfrm>
              <a:custGeom>
                <a:rect b="b" l="l" r="r" t="t"/>
                <a:pathLst>
                  <a:path extrusionOk="0" h="138" w="714">
                    <a:moveTo>
                      <a:pt x="1" y="1"/>
                    </a:moveTo>
                    <a:lnTo>
                      <a:pt x="1" y="137"/>
                    </a:lnTo>
                    <a:lnTo>
                      <a:pt x="703" y="137"/>
                    </a:lnTo>
                    <a:lnTo>
                      <a:pt x="7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7"/>
              <p:cNvSpPr/>
              <p:nvPr/>
            </p:nvSpPr>
            <p:spPr>
              <a:xfrm>
                <a:off x="3416857" y="1198575"/>
                <a:ext cx="17234" cy="17383"/>
              </a:xfrm>
              <a:custGeom>
                <a:rect b="b" l="l" r="r" t="t"/>
                <a:pathLst>
                  <a:path extrusionOk="0" h="117" w="116">
                    <a:moveTo>
                      <a:pt x="63" y="1"/>
                    </a:moveTo>
                    <a:cubicBezTo>
                      <a:pt x="32" y="1"/>
                      <a:pt x="0" y="22"/>
                      <a:pt x="0" y="53"/>
                    </a:cubicBezTo>
                    <a:cubicBezTo>
                      <a:pt x="0" y="85"/>
                      <a:pt x="21" y="116"/>
                      <a:pt x="53" y="116"/>
                    </a:cubicBezTo>
                    <a:cubicBezTo>
                      <a:pt x="84" y="116"/>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7"/>
              <p:cNvSpPr/>
              <p:nvPr/>
            </p:nvSpPr>
            <p:spPr>
              <a:xfrm>
                <a:off x="3105297" y="982103"/>
                <a:ext cx="76515" cy="39075"/>
              </a:xfrm>
              <a:custGeom>
                <a:rect b="b" l="l" r="r" t="t"/>
                <a:pathLst>
                  <a:path extrusionOk="0" h="263" w="515">
                    <a:moveTo>
                      <a:pt x="514" y="0"/>
                    </a:moveTo>
                    <a:lnTo>
                      <a:pt x="11" y="21"/>
                    </a:lnTo>
                    <a:lnTo>
                      <a:pt x="0" y="262"/>
                    </a:lnTo>
                    <a:lnTo>
                      <a:pt x="514" y="241"/>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7"/>
              <p:cNvSpPr/>
              <p:nvPr/>
            </p:nvSpPr>
            <p:spPr>
              <a:xfrm>
                <a:off x="3106783" y="1195455"/>
                <a:ext cx="71909" cy="39223"/>
              </a:xfrm>
              <a:custGeom>
                <a:rect b="b" l="l" r="r" t="t"/>
                <a:pathLst>
                  <a:path extrusionOk="0" h="264" w="484">
                    <a:moveTo>
                      <a:pt x="483" y="1"/>
                    </a:moveTo>
                    <a:lnTo>
                      <a:pt x="11" y="22"/>
                    </a:lnTo>
                    <a:lnTo>
                      <a:pt x="1" y="263"/>
                    </a:lnTo>
                    <a:lnTo>
                      <a:pt x="483" y="242"/>
                    </a:lnTo>
                    <a:lnTo>
                      <a:pt x="48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7"/>
              <p:cNvSpPr/>
              <p:nvPr/>
            </p:nvSpPr>
            <p:spPr>
              <a:xfrm>
                <a:off x="3571076" y="1195455"/>
                <a:ext cx="17234" cy="17383"/>
              </a:xfrm>
              <a:custGeom>
                <a:rect b="b" l="l" r="r" t="t"/>
                <a:pathLst>
                  <a:path extrusionOk="0" h="117" w="116">
                    <a:moveTo>
                      <a:pt x="64" y="1"/>
                    </a:moveTo>
                    <a:cubicBezTo>
                      <a:pt x="32" y="1"/>
                      <a:pt x="1" y="22"/>
                      <a:pt x="1" y="53"/>
                    </a:cubicBezTo>
                    <a:cubicBezTo>
                      <a:pt x="1" y="85"/>
                      <a:pt x="22" y="116"/>
                      <a:pt x="53" y="116"/>
                    </a:cubicBezTo>
                    <a:cubicBezTo>
                      <a:pt x="85" y="116"/>
                      <a:pt x="116" y="85"/>
                      <a:pt x="116" y="53"/>
                    </a:cubicBezTo>
                    <a:cubicBezTo>
                      <a:pt x="11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7"/>
              <p:cNvSpPr/>
              <p:nvPr/>
            </p:nvSpPr>
            <p:spPr>
              <a:xfrm>
                <a:off x="3566471" y="935302"/>
                <a:ext cx="17234" cy="15749"/>
              </a:xfrm>
              <a:custGeom>
                <a:rect b="b" l="l" r="r" t="t"/>
                <a:pathLst>
                  <a:path extrusionOk="0" h="106" w="116">
                    <a:moveTo>
                      <a:pt x="63" y="1"/>
                    </a:moveTo>
                    <a:cubicBezTo>
                      <a:pt x="32" y="1"/>
                      <a:pt x="11" y="22"/>
                      <a:pt x="11" y="53"/>
                    </a:cubicBezTo>
                    <a:cubicBezTo>
                      <a:pt x="0" y="85"/>
                      <a:pt x="32" y="105"/>
                      <a:pt x="63" y="105"/>
                    </a:cubicBezTo>
                    <a:cubicBezTo>
                      <a:pt x="95" y="105"/>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7"/>
              <p:cNvSpPr/>
              <p:nvPr/>
            </p:nvSpPr>
            <p:spPr>
              <a:xfrm>
                <a:off x="2080137" y="863689"/>
                <a:ext cx="110687" cy="378711"/>
              </a:xfrm>
              <a:custGeom>
                <a:rect b="b" l="l" r="r" t="t"/>
                <a:pathLst>
                  <a:path extrusionOk="0" h="2549" w="745">
                    <a:moveTo>
                      <a:pt x="0" y="0"/>
                    </a:moveTo>
                    <a:lnTo>
                      <a:pt x="32" y="2548"/>
                    </a:lnTo>
                    <a:lnTo>
                      <a:pt x="745" y="2548"/>
                    </a:ln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7"/>
              <p:cNvSpPr/>
              <p:nvPr/>
            </p:nvSpPr>
            <p:spPr>
              <a:xfrm>
                <a:off x="1790269" y="967988"/>
                <a:ext cx="118561" cy="274413"/>
              </a:xfrm>
              <a:custGeom>
                <a:rect b="b" l="l" r="r" t="t"/>
                <a:pathLst>
                  <a:path extrusionOk="0" h="1847" w="798">
                    <a:moveTo>
                      <a:pt x="1" y="1"/>
                    </a:moveTo>
                    <a:lnTo>
                      <a:pt x="85" y="1846"/>
                    </a:lnTo>
                    <a:lnTo>
                      <a:pt x="798" y="1846"/>
                    </a:ln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7"/>
              <p:cNvSpPr/>
              <p:nvPr/>
            </p:nvSpPr>
            <p:spPr>
              <a:xfrm>
                <a:off x="2203156" y="863689"/>
                <a:ext cx="166847" cy="378711"/>
              </a:xfrm>
              <a:custGeom>
                <a:rect b="b" l="l" r="r" t="t"/>
                <a:pathLst>
                  <a:path extrusionOk="0" h="2549" w="1123">
                    <a:moveTo>
                      <a:pt x="1" y="0"/>
                    </a:moveTo>
                    <a:lnTo>
                      <a:pt x="43" y="2548"/>
                    </a:lnTo>
                    <a:lnTo>
                      <a:pt x="1123" y="2548"/>
                    </a:ln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7"/>
              <p:cNvSpPr/>
              <p:nvPr/>
            </p:nvSpPr>
            <p:spPr>
              <a:xfrm>
                <a:off x="2377730" y="863689"/>
                <a:ext cx="145007" cy="378711"/>
              </a:xfrm>
              <a:custGeom>
                <a:rect b="b" l="l" r="r" t="t"/>
                <a:pathLst>
                  <a:path extrusionOk="0" h="2549" w="976">
                    <a:moveTo>
                      <a:pt x="32" y="0"/>
                    </a:moveTo>
                    <a:lnTo>
                      <a:pt x="0" y="2548"/>
                    </a:lnTo>
                    <a:lnTo>
                      <a:pt x="891" y="2548"/>
                    </a:lnTo>
                    <a:lnTo>
                      <a:pt x="9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7"/>
              <p:cNvSpPr/>
              <p:nvPr/>
            </p:nvSpPr>
            <p:spPr>
              <a:xfrm>
                <a:off x="1924283" y="894741"/>
                <a:ext cx="146641" cy="347660"/>
              </a:xfrm>
              <a:custGeom>
                <a:rect b="b" l="l" r="r" t="t"/>
                <a:pathLst>
                  <a:path extrusionOk="0" h="2340" w="987">
                    <a:moveTo>
                      <a:pt x="1" y="1"/>
                    </a:moveTo>
                    <a:lnTo>
                      <a:pt x="32" y="2339"/>
                    </a:lnTo>
                    <a:lnTo>
                      <a:pt x="986" y="2339"/>
                    </a:ln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7"/>
              <p:cNvSpPr/>
              <p:nvPr/>
            </p:nvSpPr>
            <p:spPr>
              <a:xfrm>
                <a:off x="2080137" y="863689"/>
                <a:ext cx="104446" cy="266539"/>
              </a:xfrm>
              <a:custGeom>
                <a:rect b="b" l="l" r="r" t="t"/>
                <a:pathLst>
                  <a:path extrusionOk="0" h="1794" w="703">
                    <a:moveTo>
                      <a:pt x="0" y="0"/>
                    </a:moveTo>
                    <a:lnTo>
                      <a:pt x="21" y="1772"/>
                    </a:lnTo>
                    <a:cubicBezTo>
                      <a:pt x="241" y="1783"/>
                      <a:pt x="472" y="1793"/>
                      <a:pt x="703" y="1793"/>
                    </a:cubicBez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7"/>
              <p:cNvSpPr/>
              <p:nvPr/>
            </p:nvSpPr>
            <p:spPr>
              <a:xfrm>
                <a:off x="1790269" y="967988"/>
                <a:ext cx="115441" cy="140401"/>
              </a:xfrm>
              <a:custGeom>
                <a:rect b="b" l="l" r="r" t="t"/>
                <a:pathLst>
                  <a:path extrusionOk="0" h="945" w="777">
                    <a:moveTo>
                      <a:pt x="1" y="1"/>
                    </a:moveTo>
                    <a:lnTo>
                      <a:pt x="43" y="787"/>
                    </a:lnTo>
                    <a:cubicBezTo>
                      <a:pt x="263" y="850"/>
                      <a:pt x="515" y="903"/>
                      <a:pt x="777" y="945"/>
                    </a:cubicBez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7"/>
              <p:cNvSpPr/>
              <p:nvPr/>
            </p:nvSpPr>
            <p:spPr>
              <a:xfrm>
                <a:off x="2203156" y="863689"/>
                <a:ext cx="156001" cy="268025"/>
              </a:xfrm>
              <a:custGeom>
                <a:rect b="b" l="l" r="r" t="t"/>
                <a:pathLst>
                  <a:path extrusionOk="0" h="1804" w="1050">
                    <a:moveTo>
                      <a:pt x="1" y="0"/>
                    </a:moveTo>
                    <a:lnTo>
                      <a:pt x="32" y="1804"/>
                    </a:lnTo>
                    <a:lnTo>
                      <a:pt x="105" y="1804"/>
                    </a:lnTo>
                    <a:cubicBezTo>
                      <a:pt x="431" y="1804"/>
                      <a:pt x="745" y="1783"/>
                      <a:pt x="1049" y="1772"/>
                    </a:cubicBez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7"/>
              <p:cNvSpPr/>
              <p:nvPr/>
            </p:nvSpPr>
            <p:spPr>
              <a:xfrm>
                <a:off x="2379216" y="863689"/>
                <a:ext cx="145007" cy="261785"/>
              </a:xfrm>
              <a:custGeom>
                <a:rect b="b" l="l" r="r" t="t"/>
                <a:pathLst>
                  <a:path extrusionOk="0" h="1762" w="976">
                    <a:moveTo>
                      <a:pt x="22" y="0"/>
                    </a:moveTo>
                    <a:lnTo>
                      <a:pt x="1" y="1762"/>
                    </a:lnTo>
                    <a:cubicBezTo>
                      <a:pt x="315" y="1730"/>
                      <a:pt x="619" y="1699"/>
                      <a:pt x="913" y="1657"/>
                    </a:cubicBezTo>
                    <a:lnTo>
                      <a:pt x="9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7"/>
              <p:cNvSpPr/>
              <p:nvPr/>
            </p:nvSpPr>
            <p:spPr>
              <a:xfrm>
                <a:off x="1924283" y="894741"/>
                <a:ext cx="140401" cy="230733"/>
              </a:xfrm>
              <a:custGeom>
                <a:rect b="b" l="l" r="r" t="t"/>
                <a:pathLst>
                  <a:path extrusionOk="0" h="1553" w="945">
                    <a:moveTo>
                      <a:pt x="1" y="1"/>
                    </a:moveTo>
                    <a:lnTo>
                      <a:pt x="22" y="1448"/>
                    </a:lnTo>
                    <a:cubicBezTo>
                      <a:pt x="315" y="1501"/>
                      <a:pt x="619" y="1532"/>
                      <a:pt x="944" y="1553"/>
                    </a:cubicBez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7"/>
              <p:cNvSpPr/>
              <p:nvPr/>
            </p:nvSpPr>
            <p:spPr>
              <a:xfrm>
                <a:off x="1944489" y="913462"/>
                <a:ext cx="93749" cy="23623"/>
              </a:xfrm>
              <a:custGeom>
                <a:rect b="b" l="l" r="r" t="t"/>
                <a:pathLst>
                  <a:path extrusionOk="0" h="159" w="631">
                    <a:moveTo>
                      <a:pt x="1" y="1"/>
                    </a:moveTo>
                    <a:lnTo>
                      <a:pt x="1" y="158"/>
                    </a:lnTo>
                    <a:lnTo>
                      <a:pt x="630" y="158"/>
                    </a:lnTo>
                    <a:lnTo>
                      <a:pt x="6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7"/>
              <p:cNvSpPr/>
              <p:nvPr/>
            </p:nvSpPr>
            <p:spPr>
              <a:xfrm>
                <a:off x="1946123" y="952388"/>
                <a:ext cx="93601" cy="23623"/>
              </a:xfrm>
              <a:custGeom>
                <a:rect b="b" l="l" r="r" t="t"/>
                <a:pathLst>
                  <a:path extrusionOk="0" h="159" w="630">
                    <a:moveTo>
                      <a:pt x="0" y="1"/>
                    </a:moveTo>
                    <a:lnTo>
                      <a:pt x="0" y="158"/>
                    </a:lnTo>
                    <a:lnTo>
                      <a:pt x="630" y="158"/>
                    </a:lnTo>
                    <a:lnTo>
                      <a:pt x="61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7"/>
              <p:cNvSpPr/>
              <p:nvPr/>
            </p:nvSpPr>
            <p:spPr>
              <a:xfrm>
                <a:off x="1941369" y="1201695"/>
                <a:ext cx="104595" cy="20503"/>
              </a:xfrm>
              <a:custGeom>
                <a:rect b="b" l="l" r="r" t="t"/>
                <a:pathLst>
                  <a:path extrusionOk="0" h="138" w="704">
                    <a:moveTo>
                      <a:pt x="1" y="1"/>
                    </a:moveTo>
                    <a:lnTo>
                      <a:pt x="1" y="137"/>
                    </a:lnTo>
                    <a:lnTo>
                      <a:pt x="704" y="137"/>
                    </a:lnTo>
                    <a:lnTo>
                      <a:pt x="70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7"/>
              <p:cNvSpPr/>
              <p:nvPr/>
            </p:nvSpPr>
            <p:spPr>
              <a:xfrm>
                <a:off x="2122480" y="1201695"/>
                <a:ext cx="18572" cy="14263"/>
              </a:xfrm>
              <a:custGeom>
                <a:rect b="b" l="l" r="r" t="t"/>
                <a:pathLst>
                  <a:path extrusionOk="0" h="96" w="125">
                    <a:moveTo>
                      <a:pt x="104" y="1"/>
                    </a:moveTo>
                    <a:cubicBezTo>
                      <a:pt x="67" y="1"/>
                      <a:pt x="0" y="87"/>
                      <a:pt x="72" y="95"/>
                    </a:cubicBezTo>
                    <a:cubicBezTo>
                      <a:pt x="103" y="95"/>
                      <a:pt x="124" y="64"/>
                      <a:pt x="124" y="32"/>
                    </a:cubicBezTo>
                    <a:cubicBezTo>
                      <a:pt x="124" y="9"/>
                      <a:pt x="116" y="1"/>
                      <a:pt x="10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7"/>
              <p:cNvSpPr/>
              <p:nvPr/>
            </p:nvSpPr>
            <p:spPr>
              <a:xfrm>
                <a:off x="2401057" y="1179854"/>
                <a:ext cx="85875" cy="42343"/>
              </a:xfrm>
              <a:custGeom>
                <a:rect b="b" l="l" r="r" t="t"/>
                <a:pathLst>
                  <a:path extrusionOk="0" h="285" w="578">
                    <a:moveTo>
                      <a:pt x="0" y="1"/>
                    </a:moveTo>
                    <a:lnTo>
                      <a:pt x="11" y="284"/>
                    </a:lnTo>
                    <a:lnTo>
                      <a:pt x="577" y="284"/>
                    </a:lnTo>
                    <a:lnTo>
                      <a:pt x="577"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7"/>
              <p:cNvSpPr/>
              <p:nvPr/>
            </p:nvSpPr>
            <p:spPr>
              <a:xfrm>
                <a:off x="1804384" y="982103"/>
                <a:ext cx="74881" cy="39075"/>
              </a:xfrm>
              <a:custGeom>
                <a:rect b="b" l="l" r="r" t="t"/>
                <a:pathLst>
                  <a:path extrusionOk="0" h="263" w="504">
                    <a:moveTo>
                      <a:pt x="503" y="0"/>
                    </a:moveTo>
                    <a:lnTo>
                      <a:pt x="0" y="21"/>
                    </a:lnTo>
                    <a:lnTo>
                      <a:pt x="0" y="262"/>
                    </a:lnTo>
                    <a:lnTo>
                      <a:pt x="503" y="241"/>
                    </a:lnTo>
                    <a:lnTo>
                      <a:pt x="50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7"/>
              <p:cNvSpPr/>
              <p:nvPr/>
            </p:nvSpPr>
            <p:spPr>
              <a:xfrm>
                <a:off x="1815229" y="1195455"/>
                <a:ext cx="70275" cy="39223"/>
              </a:xfrm>
              <a:custGeom>
                <a:rect b="b" l="l" r="r" t="t"/>
                <a:pathLst>
                  <a:path extrusionOk="0" h="264" w="473">
                    <a:moveTo>
                      <a:pt x="472" y="1"/>
                    </a:moveTo>
                    <a:lnTo>
                      <a:pt x="1" y="22"/>
                    </a:lnTo>
                    <a:lnTo>
                      <a:pt x="1" y="263"/>
                    </a:lnTo>
                    <a:lnTo>
                      <a:pt x="472" y="242"/>
                    </a:lnTo>
                    <a:lnTo>
                      <a:pt x="4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7"/>
              <p:cNvSpPr/>
              <p:nvPr/>
            </p:nvSpPr>
            <p:spPr>
              <a:xfrm>
                <a:off x="2276403" y="1195455"/>
                <a:ext cx="18869" cy="17383"/>
              </a:xfrm>
              <a:custGeom>
                <a:rect b="b" l="l" r="r" t="t"/>
                <a:pathLst>
                  <a:path extrusionOk="0" h="117" w="127">
                    <a:moveTo>
                      <a:pt x="56" y="0"/>
                    </a:moveTo>
                    <a:cubicBezTo>
                      <a:pt x="1" y="0"/>
                      <a:pt x="3" y="116"/>
                      <a:pt x="63" y="116"/>
                    </a:cubicBezTo>
                    <a:cubicBezTo>
                      <a:pt x="95" y="116"/>
                      <a:pt x="126" y="85"/>
                      <a:pt x="126" y="53"/>
                    </a:cubicBezTo>
                    <a:cubicBezTo>
                      <a:pt x="126" y="22"/>
                      <a:pt x="95" y="1"/>
                      <a:pt x="63" y="1"/>
                    </a:cubicBezTo>
                    <a:cubicBezTo>
                      <a:pt x="61" y="0"/>
                      <a:pt x="58" y="0"/>
                      <a:pt x="56"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7"/>
              <p:cNvSpPr/>
              <p:nvPr/>
            </p:nvSpPr>
            <p:spPr>
              <a:xfrm>
                <a:off x="2261100" y="938422"/>
                <a:ext cx="18572" cy="12629"/>
              </a:xfrm>
              <a:custGeom>
                <a:rect b="b" l="l" r="r" t="t"/>
                <a:pathLst>
                  <a:path extrusionOk="0" h="85" w="125">
                    <a:moveTo>
                      <a:pt x="104" y="0"/>
                    </a:moveTo>
                    <a:cubicBezTo>
                      <a:pt x="67" y="0"/>
                      <a:pt x="1" y="84"/>
                      <a:pt x="72" y="84"/>
                    </a:cubicBezTo>
                    <a:cubicBezTo>
                      <a:pt x="103" y="84"/>
                      <a:pt x="124" y="64"/>
                      <a:pt x="124" y="32"/>
                    </a:cubicBezTo>
                    <a:cubicBezTo>
                      <a:pt x="124" y="9"/>
                      <a:pt x="116" y="0"/>
                      <a:pt x="104"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7"/>
              <p:cNvSpPr/>
              <p:nvPr/>
            </p:nvSpPr>
            <p:spPr>
              <a:xfrm>
                <a:off x="2433743" y="1140928"/>
                <a:ext cx="18869" cy="18869"/>
              </a:xfrm>
              <a:custGeom>
                <a:rect b="b" l="l" r="r" t="t"/>
                <a:pathLst>
                  <a:path extrusionOk="0" h="127" w="127">
                    <a:moveTo>
                      <a:pt x="64" y="1"/>
                    </a:moveTo>
                    <a:cubicBezTo>
                      <a:pt x="22" y="1"/>
                      <a:pt x="1" y="22"/>
                      <a:pt x="1" y="64"/>
                    </a:cubicBezTo>
                    <a:cubicBezTo>
                      <a:pt x="1" y="95"/>
                      <a:pt x="22" y="127"/>
                      <a:pt x="64" y="127"/>
                    </a:cubicBezTo>
                    <a:cubicBezTo>
                      <a:pt x="95" y="127"/>
                      <a:pt x="126" y="95"/>
                      <a:pt x="126" y="64"/>
                    </a:cubicBezTo>
                    <a:cubicBezTo>
                      <a:pt x="12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7"/>
              <p:cNvSpPr/>
              <p:nvPr/>
            </p:nvSpPr>
            <p:spPr>
              <a:xfrm>
                <a:off x="2446966" y="939759"/>
                <a:ext cx="23177" cy="15897"/>
              </a:xfrm>
              <a:custGeom>
                <a:rect b="b" l="l" r="r" t="t"/>
                <a:pathLst>
                  <a:path extrusionOk="0" h="107" w="156">
                    <a:moveTo>
                      <a:pt x="135" y="0"/>
                    </a:moveTo>
                    <a:cubicBezTo>
                      <a:pt x="93" y="0"/>
                      <a:pt x="1" y="107"/>
                      <a:pt x="90" y="107"/>
                    </a:cubicBezTo>
                    <a:cubicBezTo>
                      <a:pt x="121" y="107"/>
                      <a:pt x="153" y="75"/>
                      <a:pt x="153" y="34"/>
                    </a:cubicBezTo>
                    <a:cubicBezTo>
                      <a:pt x="155" y="10"/>
                      <a:pt x="147" y="0"/>
                      <a:pt x="135"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0" name="Google Shape;1610;p37"/>
            <p:cNvSpPr/>
            <p:nvPr/>
          </p:nvSpPr>
          <p:spPr>
            <a:xfrm>
              <a:off x="4058696" y="880775"/>
              <a:ext cx="59429" cy="28229"/>
            </a:xfrm>
            <a:custGeom>
              <a:rect b="b" l="l" r="r" t="t"/>
              <a:pathLst>
                <a:path extrusionOk="0" h="190" w="400">
                  <a:moveTo>
                    <a:pt x="1" y="1"/>
                  </a:moveTo>
                  <a:lnTo>
                    <a:pt x="1" y="189"/>
                  </a:lnTo>
                  <a:lnTo>
                    <a:pt x="399" y="189"/>
                  </a:lnTo>
                  <a:lnTo>
                    <a:pt x="38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7"/>
            <p:cNvSpPr/>
            <p:nvPr/>
          </p:nvSpPr>
          <p:spPr>
            <a:xfrm>
              <a:off x="4173989" y="880775"/>
              <a:ext cx="62549" cy="28229"/>
            </a:xfrm>
            <a:custGeom>
              <a:rect b="b" l="l" r="r" t="t"/>
              <a:pathLst>
                <a:path extrusionOk="0" h="190" w="421">
                  <a:moveTo>
                    <a:pt x="1" y="1"/>
                  </a:moveTo>
                  <a:lnTo>
                    <a:pt x="11" y="189"/>
                  </a:lnTo>
                  <a:lnTo>
                    <a:pt x="420" y="189"/>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7"/>
            <p:cNvSpPr/>
            <p:nvPr/>
          </p:nvSpPr>
          <p:spPr>
            <a:xfrm>
              <a:off x="2787497" y="882410"/>
              <a:ext cx="37440" cy="18720"/>
            </a:xfrm>
            <a:custGeom>
              <a:rect b="b" l="l" r="r" t="t"/>
              <a:pathLst>
                <a:path extrusionOk="0" h="126" w="252">
                  <a:moveTo>
                    <a:pt x="0" y="0"/>
                  </a:moveTo>
                  <a:lnTo>
                    <a:pt x="10" y="126"/>
                  </a:lnTo>
                  <a:lnTo>
                    <a:pt x="252" y="126"/>
                  </a:lnTo>
                  <a:lnTo>
                    <a:pt x="252"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7"/>
            <p:cNvSpPr/>
            <p:nvPr/>
          </p:nvSpPr>
          <p:spPr>
            <a:xfrm>
              <a:off x="2869956" y="880775"/>
              <a:ext cx="65669" cy="28229"/>
            </a:xfrm>
            <a:custGeom>
              <a:rect b="b" l="l" r="r" t="t"/>
              <a:pathLst>
                <a:path extrusionOk="0" h="190" w="442">
                  <a:moveTo>
                    <a:pt x="1" y="1"/>
                  </a:moveTo>
                  <a:lnTo>
                    <a:pt x="1" y="189"/>
                  </a:lnTo>
                  <a:lnTo>
                    <a:pt x="441" y="189"/>
                  </a:lnTo>
                  <a:lnTo>
                    <a:pt x="43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7"/>
            <p:cNvSpPr/>
            <p:nvPr/>
          </p:nvSpPr>
          <p:spPr>
            <a:xfrm>
              <a:off x="2999364" y="880775"/>
              <a:ext cx="68640" cy="28229"/>
            </a:xfrm>
            <a:custGeom>
              <a:rect b="b" l="l" r="r" t="t"/>
              <a:pathLst>
                <a:path extrusionOk="0" h="190" w="462">
                  <a:moveTo>
                    <a:pt x="0" y="1"/>
                  </a:moveTo>
                  <a:lnTo>
                    <a:pt x="0" y="189"/>
                  </a:lnTo>
                  <a:lnTo>
                    <a:pt x="462" y="189"/>
                  </a:lnTo>
                  <a:lnTo>
                    <a:pt x="46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7"/>
            <p:cNvSpPr/>
            <p:nvPr/>
          </p:nvSpPr>
          <p:spPr>
            <a:xfrm>
              <a:off x="3402891"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7"/>
            <p:cNvSpPr/>
            <p:nvPr/>
          </p:nvSpPr>
          <p:spPr>
            <a:xfrm>
              <a:off x="3524424" y="880775"/>
              <a:ext cx="96721" cy="28229"/>
            </a:xfrm>
            <a:custGeom>
              <a:rect b="b" l="l" r="r" t="t"/>
              <a:pathLst>
                <a:path extrusionOk="0" h="190" w="651">
                  <a:moveTo>
                    <a:pt x="0" y="1"/>
                  </a:moveTo>
                  <a:lnTo>
                    <a:pt x="0" y="189"/>
                  </a:lnTo>
                  <a:lnTo>
                    <a:pt x="64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37"/>
            <p:cNvSpPr/>
            <p:nvPr/>
          </p:nvSpPr>
          <p:spPr>
            <a:xfrm>
              <a:off x="2095737"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37"/>
            <p:cNvSpPr/>
            <p:nvPr/>
          </p:nvSpPr>
          <p:spPr>
            <a:xfrm>
              <a:off x="2217271" y="880775"/>
              <a:ext cx="96721" cy="28229"/>
            </a:xfrm>
            <a:custGeom>
              <a:rect b="b" l="l" r="r" t="t"/>
              <a:pathLst>
                <a:path extrusionOk="0" h="190" w="651">
                  <a:moveTo>
                    <a:pt x="0" y="1"/>
                  </a:moveTo>
                  <a:lnTo>
                    <a:pt x="0" y="189"/>
                  </a:lnTo>
                  <a:lnTo>
                    <a:pt x="65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7"/>
            <p:cNvSpPr/>
            <p:nvPr/>
          </p:nvSpPr>
          <p:spPr>
            <a:xfrm>
              <a:off x="2408782" y="880775"/>
              <a:ext cx="102961" cy="28229"/>
            </a:xfrm>
            <a:custGeom>
              <a:rect b="b" l="l" r="r" t="t"/>
              <a:pathLst>
                <a:path extrusionOk="0" h="190" w="693">
                  <a:moveTo>
                    <a:pt x="1" y="1"/>
                  </a:moveTo>
                  <a:lnTo>
                    <a:pt x="11" y="189"/>
                  </a:lnTo>
                  <a:lnTo>
                    <a:pt x="693" y="189"/>
                  </a:lnTo>
                  <a:lnTo>
                    <a:pt x="69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0" name="Google Shape;1620;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65" name="Shape 2065"/>
        <p:cNvGrpSpPr/>
        <p:nvPr/>
      </p:nvGrpSpPr>
      <p:grpSpPr>
        <a:xfrm>
          <a:off x="0" y="0"/>
          <a:ext cx="0" cy="0"/>
          <a:chOff x="0" y="0"/>
          <a:chExt cx="0" cy="0"/>
        </a:xfrm>
      </p:grpSpPr>
      <p:sp>
        <p:nvSpPr>
          <p:cNvPr id="2066" name="Google Shape;2066;p46"/>
          <p:cNvSpPr txBox="1"/>
          <p:nvPr>
            <p:ph type="title"/>
          </p:nvPr>
        </p:nvSpPr>
        <p:spPr>
          <a:xfrm>
            <a:off x="767400" y="4450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Book Collector</a:t>
            </a:r>
            <a:r>
              <a:rPr lang="en" sz="2500">
                <a:solidFill>
                  <a:srgbClr val="6AA84F"/>
                </a:solidFill>
              </a:rPr>
              <a:t> </a:t>
            </a:r>
            <a:r>
              <a:rPr lang="en" sz="2500"/>
              <a:t>—</a:t>
            </a:r>
            <a:r>
              <a:rPr lang="en" sz="2500">
                <a:solidFill>
                  <a:srgbClr val="6AA84F"/>
                </a:solidFill>
              </a:rPr>
              <a:t> </a:t>
            </a:r>
            <a:r>
              <a:rPr lang="en" sz="2300">
                <a:solidFill>
                  <a:srgbClr val="FF9900"/>
                </a:solidFill>
              </a:rPr>
              <a:t>Champion (8%)</a:t>
            </a:r>
            <a:endParaRPr sz="2300">
              <a:solidFill>
                <a:srgbClr val="FF9900"/>
              </a:solidFill>
            </a:endParaRPr>
          </a:p>
        </p:txBody>
      </p:sp>
      <p:sp>
        <p:nvSpPr>
          <p:cNvPr id="2067" name="Google Shape;2067;p46"/>
          <p:cNvSpPr txBox="1"/>
          <p:nvPr>
            <p:ph idx="1" type="subTitle"/>
          </p:nvPr>
        </p:nvSpPr>
        <p:spPr>
          <a:xfrm>
            <a:off x="3097225" y="1373548"/>
            <a:ext cx="3877800" cy="1189500"/>
          </a:xfrm>
          <a:prstGeom prst="rect">
            <a:avLst/>
          </a:prstGeom>
        </p:spPr>
        <p:txBody>
          <a:bodyPr anchorCtr="0" anchor="ctr" bIns="91425" lIns="91425" spcFirstLastPara="1" rIns="91425" wrap="square" tIns="91425">
            <a:noAutofit/>
          </a:bodyPr>
          <a:lstStyle/>
          <a:p>
            <a:pPr indent="457200" lvl="0" marL="0" rtl="0" algn="l">
              <a:spcBef>
                <a:spcPts val="0"/>
              </a:spcBef>
              <a:spcAft>
                <a:spcPts val="0"/>
              </a:spcAft>
              <a:buNone/>
            </a:pPr>
            <a:r>
              <a:rPr b="1" lang="en" sz="1700"/>
              <a:t>Demographics</a:t>
            </a:r>
            <a:endParaRPr b="1" sz="1700"/>
          </a:p>
          <a:p>
            <a:pPr indent="-323850" lvl="0" marL="457200" rtl="0" algn="l">
              <a:spcBef>
                <a:spcPts val="0"/>
              </a:spcBef>
              <a:spcAft>
                <a:spcPts val="0"/>
              </a:spcAft>
              <a:buSzPts val="1500"/>
              <a:buChar char="●"/>
            </a:pPr>
            <a:r>
              <a:rPr lang="en" sz="1500"/>
              <a:t>Age: 20-30</a:t>
            </a:r>
            <a:endParaRPr sz="1500"/>
          </a:p>
          <a:p>
            <a:pPr indent="-323850" lvl="0" marL="457200" rtl="0" algn="l">
              <a:spcBef>
                <a:spcPts val="0"/>
              </a:spcBef>
              <a:spcAft>
                <a:spcPts val="0"/>
              </a:spcAft>
              <a:buSzPts val="1500"/>
              <a:buChar char="●"/>
            </a:pPr>
            <a:r>
              <a:rPr lang="en" sz="1500"/>
              <a:t>Gender: Neutral</a:t>
            </a:r>
            <a:endParaRPr sz="1500"/>
          </a:p>
          <a:p>
            <a:pPr indent="-323850" lvl="0" marL="457200" rtl="0" algn="l">
              <a:spcBef>
                <a:spcPts val="0"/>
              </a:spcBef>
              <a:spcAft>
                <a:spcPts val="0"/>
              </a:spcAft>
              <a:buSzPts val="1500"/>
              <a:buChar char="●"/>
            </a:pPr>
            <a:r>
              <a:rPr lang="en" sz="1500"/>
              <a:t>Education: Bachelor or above</a:t>
            </a:r>
            <a:endParaRPr sz="1500"/>
          </a:p>
          <a:p>
            <a:pPr indent="0" lvl="0" marL="457200" rtl="0" algn="l">
              <a:spcBef>
                <a:spcPts val="0"/>
              </a:spcBef>
              <a:spcAft>
                <a:spcPts val="0"/>
              </a:spcAft>
              <a:buNone/>
            </a:pPr>
            <a:r>
              <a:t/>
            </a:r>
            <a:endParaRPr sz="1500"/>
          </a:p>
        </p:txBody>
      </p:sp>
      <p:sp>
        <p:nvSpPr>
          <p:cNvPr id="2068" name="Google Shape;2068;p46"/>
          <p:cNvSpPr/>
          <p:nvPr/>
        </p:nvSpPr>
        <p:spPr>
          <a:xfrm>
            <a:off x="4" y="1017700"/>
            <a:ext cx="914399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70" name="Google Shape;2070;p46"/>
          <p:cNvPicPr preferRelativeResize="0"/>
          <p:nvPr/>
        </p:nvPicPr>
        <p:blipFill rotWithShape="1">
          <a:blip r:embed="rId3">
            <a:alphaModFix/>
          </a:blip>
          <a:srcRect b="0" l="6673" r="6664" t="17525"/>
          <a:stretch/>
        </p:blipFill>
        <p:spPr>
          <a:xfrm>
            <a:off x="579775" y="1274575"/>
            <a:ext cx="2088000" cy="3026700"/>
          </a:xfrm>
          <a:prstGeom prst="ellipse">
            <a:avLst/>
          </a:prstGeom>
          <a:noFill/>
          <a:ln>
            <a:noFill/>
          </a:ln>
        </p:spPr>
      </p:pic>
      <p:sp>
        <p:nvSpPr>
          <p:cNvPr id="2071" name="Google Shape;2071;p46"/>
          <p:cNvSpPr txBox="1"/>
          <p:nvPr/>
        </p:nvSpPr>
        <p:spPr>
          <a:xfrm>
            <a:off x="484525" y="4307450"/>
            <a:ext cx="261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3E9ED"/>
                </a:solidFill>
                <a:latin typeface="Inter"/>
                <a:ea typeface="Inter"/>
                <a:cs typeface="Inter"/>
                <a:sym typeface="Inter"/>
              </a:rPr>
              <a:t>IDI Interviewee: Eleanor Thompson</a:t>
            </a:r>
            <a:endParaRPr sz="1100">
              <a:solidFill>
                <a:srgbClr val="E3E9ED"/>
              </a:solidFill>
              <a:latin typeface="Inter"/>
              <a:ea typeface="Inter"/>
              <a:cs typeface="Inter"/>
              <a:sym typeface="Inter"/>
            </a:endParaRPr>
          </a:p>
          <a:p>
            <a:pPr indent="0" lvl="0" marL="0" rtl="0" algn="ctr">
              <a:spcBef>
                <a:spcPts val="0"/>
              </a:spcBef>
              <a:spcAft>
                <a:spcPts val="0"/>
              </a:spcAft>
              <a:buNone/>
            </a:pPr>
            <a:r>
              <a:rPr lang="en" sz="1100">
                <a:solidFill>
                  <a:srgbClr val="E3E9ED"/>
                </a:solidFill>
                <a:latin typeface="Inter"/>
                <a:ea typeface="Inter"/>
                <a:cs typeface="Inter"/>
                <a:sym typeface="Inter"/>
              </a:rPr>
              <a:t>22 y.o., SAIC, Freelance writer</a:t>
            </a:r>
            <a:endParaRPr sz="1100">
              <a:solidFill>
                <a:srgbClr val="E3E9ED"/>
              </a:solidFill>
              <a:latin typeface="Inter"/>
              <a:ea typeface="Inter"/>
              <a:cs typeface="Inter"/>
              <a:sym typeface="Inter"/>
            </a:endParaRPr>
          </a:p>
        </p:txBody>
      </p:sp>
      <p:grpSp>
        <p:nvGrpSpPr>
          <p:cNvPr id="2072" name="Google Shape;2072;p46"/>
          <p:cNvGrpSpPr/>
          <p:nvPr/>
        </p:nvGrpSpPr>
        <p:grpSpPr>
          <a:xfrm>
            <a:off x="3173422" y="1270342"/>
            <a:ext cx="349133" cy="348217"/>
            <a:chOff x="4629125" y="3235150"/>
            <a:chExt cx="295375" cy="294600"/>
          </a:xfrm>
        </p:grpSpPr>
        <p:sp>
          <p:nvSpPr>
            <p:cNvPr id="2073" name="Google Shape;2073;p4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8" name="Google Shape;2078;p46"/>
          <p:cNvSpPr/>
          <p:nvPr/>
        </p:nvSpPr>
        <p:spPr>
          <a:xfrm>
            <a:off x="3198808" y="2461697"/>
            <a:ext cx="298377" cy="354519"/>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6"/>
          <p:cNvSpPr txBox="1"/>
          <p:nvPr/>
        </p:nvSpPr>
        <p:spPr>
          <a:xfrm>
            <a:off x="3035650" y="2432750"/>
            <a:ext cx="5711400" cy="9081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700">
                <a:solidFill>
                  <a:schemeClr val="lt1"/>
                </a:solidFill>
                <a:latin typeface="Inter"/>
                <a:ea typeface="Inter"/>
                <a:cs typeface="Inter"/>
                <a:sym typeface="Inter"/>
              </a:rPr>
              <a:t>Lifestyle &amp; value</a:t>
            </a:r>
            <a:endParaRPr b="1" sz="17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Inter"/>
              <a:buChar char="●"/>
            </a:pPr>
            <a:r>
              <a:rPr lang="en" sz="1500">
                <a:solidFill>
                  <a:schemeClr val="lt1"/>
                </a:solidFill>
                <a:latin typeface="Inter"/>
                <a:ea typeface="Inter"/>
                <a:cs typeface="Inter"/>
                <a:sym typeface="Inter"/>
              </a:rPr>
              <a:t>Love collecting books (may not read them)</a:t>
            </a:r>
            <a:endParaRPr sz="15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Inter"/>
              <a:buChar char="●"/>
            </a:pPr>
            <a:r>
              <a:rPr lang="en" sz="1500">
                <a:solidFill>
                  <a:schemeClr val="lt1"/>
                </a:solidFill>
                <a:latin typeface="Inter"/>
                <a:ea typeface="Inter"/>
                <a:cs typeface="Inter"/>
                <a:sym typeface="Inter"/>
              </a:rPr>
              <a:t>Enjoy learning, curious, sociable</a:t>
            </a:r>
            <a:endParaRPr sz="1500">
              <a:solidFill>
                <a:schemeClr val="lt1"/>
              </a:solidFill>
              <a:latin typeface="Inter"/>
              <a:ea typeface="Inter"/>
              <a:cs typeface="Inter"/>
              <a:sym typeface="Inter"/>
            </a:endParaRPr>
          </a:p>
        </p:txBody>
      </p:sp>
      <p:pic>
        <p:nvPicPr>
          <p:cNvPr id="2080" name="Google Shape;2080;p46"/>
          <p:cNvPicPr preferRelativeResize="0"/>
          <p:nvPr/>
        </p:nvPicPr>
        <p:blipFill>
          <a:blip r:embed="rId4">
            <a:alphaModFix/>
          </a:blip>
          <a:stretch>
            <a:fillRect/>
          </a:stretch>
        </p:blipFill>
        <p:spPr>
          <a:xfrm>
            <a:off x="3210500" y="3573110"/>
            <a:ext cx="298375" cy="306665"/>
          </a:xfrm>
          <a:prstGeom prst="rect">
            <a:avLst/>
          </a:prstGeom>
          <a:noFill/>
          <a:ln>
            <a:noFill/>
          </a:ln>
        </p:spPr>
      </p:pic>
      <p:sp>
        <p:nvSpPr>
          <p:cNvPr id="2081" name="Google Shape;2081;p46"/>
          <p:cNvSpPr txBox="1"/>
          <p:nvPr/>
        </p:nvSpPr>
        <p:spPr>
          <a:xfrm>
            <a:off x="3122850" y="3308700"/>
            <a:ext cx="3000000" cy="1354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500">
              <a:solidFill>
                <a:schemeClr val="lt1"/>
              </a:solidFill>
              <a:latin typeface="Inter"/>
              <a:ea typeface="Inter"/>
              <a:cs typeface="Inter"/>
              <a:sym typeface="Inter"/>
            </a:endParaRPr>
          </a:p>
          <a:p>
            <a:pPr indent="457200" lvl="0" marL="0" rtl="0" algn="l">
              <a:spcBef>
                <a:spcPts val="0"/>
              </a:spcBef>
              <a:spcAft>
                <a:spcPts val="0"/>
              </a:spcAft>
              <a:buNone/>
            </a:pPr>
            <a:r>
              <a:rPr b="1" lang="en" sz="1600">
                <a:solidFill>
                  <a:schemeClr val="lt1"/>
                </a:solidFill>
                <a:latin typeface="Inter"/>
                <a:ea typeface="Inter"/>
                <a:cs typeface="Inter"/>
                <a:sym typeface="Inter"/>
              </a:rPr>
              <a:t>Behavior</a:t>
            </a:r>
            <a:endParaRPr b="1" sz="16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Nunito Light"/>
              <a:buChar char="●"/>
            </a:pPr>
            <a:r>
              <a:rPr lang="en" sz="1500">
                <a:solidFill>
                  <a:schemeClr val="lt1"/>
                </a:solidFill>
                <a:latin typeface="Inter"/>
                <a:ea typeface="Inter"/>
                <a:cs typeface="Inter"/>
                <a:sym typeface="Inter"/>
              </a:rPr>
              <a:t>Recency: 431 d</a:t>
            </a:r>
            <a:endParaRPr sz="15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Nunito Light"/>
              <a:buChar char="●"/>
            </a:pPr>
            <a:r>
              <a:rPr lang="en" sz="1500">
                <a:solidFill>
                  <a:schemeClr val="lt1"/>
                </a:solidFill>
                <a:latin typeface="Inter"/>
                <a:ea typeface="Inter"/>
                <a:cs typeface="Inter"/>
                <a:sym typeface="Inter"/>
              </a:rPr>
              <a:t>Frequency: 4.5</a:t>
            </a:r>
            <a:endParaRPr sz="15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Nunito Light"/>
              <a:buChar char="●"/>
            </a:pPr>
            <a:r>
              <a:rPr lang="en" sz="1500">
                <a:solidFill>
                  <a:schemeClr val="lt1"/>
                </a:solidFill>
                <a:latin typeface="Inter"/>
                <a:ea typeface="Inter"/>
                <a:cs typeface="Inter"/>
                <a:sym typeface="Inter"/>
              </a:rPr>
              <a:t>Monetary: $165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7"/>
                                        </p:tgtEl>
                                        <p:attrNameLst>
                                          <p:attrName>style.visibility</p:attrName>
                                        </p:attrNameLst>
                                      </p:cBhvr>
                                      <p:to>
                                        <p:strVal val="visible"/>
                                      </p:to>
                                    </p:set>
                                    <p:animEffect filter="fade" transition="in">
                                      <p:cBhvr>
                                        <p:cTn dur="1000"/>
                                        <p:tgtEl>
                                          <p:spTgt spid="2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9"/>
                                        </p:tgtEl>
                                        <p:attrNameLst>
                                          <p:attrName>style.visibility</p:attrName>
                                        </p:attrNameLst>
                                      </p:cBhvr>
                                      <p:to>
                                        <p:strVal val="visible"/>
                                      </p:to>
                                    </p:set>
                                    <p:animEffect filter="fade" transition="in">
                                      <p:cBhvr>
                                        <p:cTn dur="1000"/>
                                        <p:tgtEl>
                                          <p:spTgt spid="20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1"/>
                                        </p:tgtEl>
                                        <p:attrNameLst>
                                          <p:attrName>style.visibility</p:attrName>
                                        </p:attrNameLst>
                                      </p:cBhvr>
                                      <p:to>
                                        <p:strVal val="visible"/>
                                      </p:to>
                                    </p:set>
                                    <p:animEffect filter="fade" transition="in">
                                      <p:cBhvr>
                                        <p:cTn dur="1000"/>
                                        <p:tgtEl>
                                          <p:spTgt spid="20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87" name="Google Shape;2087;p47"/>
          <p:cNvSpPr txBox="1"/>
          <p:nvPr>
            <p:ph idx="6" type="title"/>
          </p:nvPr>
        </p:nvSpPr>
        <p:spPr>
          <a:xfrm>
            <a:off x="720000" y="5395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AI Solution </a:t>
            </a:r>
            <a:endParaRPr/>
          </a:p>
        </p:txBody>
      </p:sp>
      <p:sp>
        <p:nvSpPr>
          <p:cNvPr id="2088" name="Google Shape;2088;p47"/>
          <p:cNvSpPr txBox="1"/>
          <p:nvPr/>
        </p:nvSpPr>
        <p:spPr>
          <a:xfrm>
            <a:off x="4147800" y="1373950"/>
            <a:ext cx="47097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665054"/>
                </a:solidFill>
                <a:latin typeface="Inter"/>
                <a:ea typeface="Inter"/>
                <a:cs typeface="Inter"/>
                <a:sym typeface="Inter"/>
              </a:rPr>
              <a:t>Create loyal customer program</a:t>
            </a:r>
            <a:endParaRPr>
              <a:solidFill>
                <a:srgbClr val="665054"/>
              </a:solidFill>
              <a:latin typeface="Inter"/>
              <a:ea typeface="Inter"/>
              <a:cs typeface="Inter"/>
              <a:sym typeface="Inter"/>
            </a:endParaRPr>
          </a:p>
          <a:p>
            <a:pPr indent="0" lvl="0" marL="0" rtl="0" algn="l">
              <a:spcBef>
                <a:spcPts val="0"/>
              </a:spcBef>
              <a:spcAft>
                <a:spcPts val="0"/>
              </a:spcAft>
              <a:buNone/>
            </a:pPr>
            <a:r>
              <a:t/>
            </a:r>
            <a:endParaRPr>
              <a:solidFill>
                <a:srgbClr val="665054"/>
              </a:solidFill>
              <a:latin typeface="Inter"/>
              <a:ea typeface="Inter"/>
              <a:cs typeface="Inter"/>
              <a:sym typeface="Inter"/>
            </a:endParaRPr>
          </a:p>
          <a:p>
            <a:pPr indent="0" lvl="0" marL="0" rtl="0" algn="l">
              <a:spcBef>
                <a:spcPts val="0"/>
              </a:spcBef>
              <a:spcAft>
                <a:spcPts val="0"/>
              </a:spcAft>
              <a:buNone/>
            </a:pPr>
            <a:r>
              <a:rPr lang="en">
                <a:solidFill>
                  <a:srgbClr val="665054"/>
                </a:solidFill>
                <a:latin typeface="Inter"/>
                <a:ea typeface="Inter"/>
                <a:cs typeface="Inter"/>
                <a:sym typeface="Inter"/>
              </a:rPr>
              <a:t>For our </a:t>
            </a:r>
            <a:r>
              <a:rPr i="1" lang="en">
                <a:solidFill>
                  <a:srgbClr val="665054"/>
                </a:solidFill>
                <a:latin typeface="Inter"/>
                <a:ea typeface="Inter"/>
                <a:cs typeface="Inter"/>
                <a:sym typeface="Inter"/>
              </a:rPr>
              <a:t>Erics (Top 5%)</a:t>
            </a:r>
            <a:r>
              <a:rPr lang="en">
                <a:solidFill>
                  <a:srgbClr val="665054"/>
                </a:solidFill>
                <a:latin typeface="Inter"/>
                <a:ea typeface="Inter"/>
                <a:cs typeface="Inter"/>
                <a:sym typeface="Inter"/>
              </a:rPr>
              <a:t>:</a:t>
            </a:r>
            <a:endParaRPr>
              <a:solidFill>
                <a:srgbClr val="665054"/>
              </a:solidFill>
              <a:latin typeface="Inter"/>
              <a:ea typeface="Inter"/>
              <a:cs typeface="Inter"/>
              <a:sym typeface="Inter"/>
            </a:endParaRPr>
          </a:p>
          <a:p>
            <a:pPr indent="-317500" lvl="0" marL="457200" rtl="0" algn="l">
              <a:spcBef>
                <a:spcPts val="0"/>
              </a:spcBef>
              <a:spcAft>
                <a:spcPts val="0"/>
              </a:spcAft>
              <a:buClr>
                <a:srgbClr val="665054"/>
              </a:buClr>
              <a:buSzPts val="1400"/>
              <a:buFont typeface="Inter"/>
              <a:buChar char="●"/>
            </a:pPr>
            <a:r>
              <a:rPr lang="en">
                <a:solidFill>
                  <a:srgbClr val="665054"/>
                </a:solidFill>
                <a:latin typeface="Inter"/>
                <a:ea typeface="Inter"/>
                <a:cs typeface="Inter"/>
                <a:sym typeface="Inter"/>
              </a:rPr>
              <a:t>Recommendation based on past purchase history </a:t>
            </a:r>
            <a:endParaRPr>
              <a:solidFill>
                <a:srgbClr val="665054"/>
              </a:solidFill>
              <a:latin typeface="Inter"/>
              <a:ea typeface="Inter"/>
              <a:cs typeface="Inter"/>
              <a:sym typeface="Inter"/>
            </a:endParaRPr>
          </a:p>
          <a:p>
            <a:pPr indent="-317500" lvl="0" marL="457200" rtl="0" algn="l">
              <a:spcBef>
                <a:spcPts val="0"/>
              </a:spcBef>
              <a:spcAft>
                <a:spcPts val="0"/>
              </a:spcAft>
              <a:buClr>
                <a:srgbClr val="665054"/>
              </a:buClr>
              <a:buSzPts val="1400"/>
              <a:buFont typeface="Inter"/>
              <a:buChar char="●"/>
            </a:pPr>
            <a:r>
              <a:rPr lang="en">
                <a:solidFill>
                  <a:srgbClr val="665054"/>
                </a:solidFill>
                <a:latin typeface="Inter"/>
                <a:ea typeface="Inter"/>
                <a:cs typeface="Inter"/>
                <a:sym typeface="Inter"/>
              </a:rPr>
              <a:t>Customized to </a:t>
            </a:r>
            <a:r>
              <a:rPr b="1" lang="en">
                <a:solidFill>
                  <a:srgbClr val="665054"/>
                </a:solidFill>
                <a:latin typeface="Inter"/>
                <a:ea typeface="Inter"/>
                <a:cs typeface="Inter"/>
                <a:sym typeface="Inter"/>
              </a:rPr>
              <a:t>each customer</a:t>
            </a:r>
            <a:endParaRPr b="1">
              <a:solidFill>
                <a:srgbClr val="665054"/>
              </a:solidFill>
              <a:latin typeface="Inter"/>
              <a:ea typeface="Inter"/>
              <a:cs typeface="Inter"/>
              <a:sym typeface="Inter"/>
            </a:endParaRPr>
          </a:p>
          <a:p>
            <a:pPr indent="0" lvl="0" marL="0" rtl="0" algn="l">
              <a:spcBef>
                <a:spcPts val="0"/>
              </a:spcBef>
              <a:spcAft>
                <a:spcPts val="0"/>
              </a:spcAft>
              <a:buNone/>
            </a:pPr>
            <a:r>
              <a:t/>
            </a:r>
            <a:endParaRPr>
              <a:solidFill>
                <a:srgbClr val="665054"/>
              </a:solidFill>
              <a:latin typeface="Inter"/>
              <a:ea typeface="Inter"/>
              <a:cs typeface="Inter"/>
              <a:sym typeface="Inter"/>
            </a:endParaRPr>
          </a:p>
          <a:p>
            <a:pPr indent="0" lvl="0" marL="0" rtl="0" algn="l">
              <a:spcBef>
                <a:spcPts val="0"/>
              </a:spcBef>
              <a:spcAft>
                <a:spcPts val="0"/>
              </a:spcAft>
              <a:buNone/>
            </a:pPr>
            <a:r>
              <a:rPr lang="en">
                <a:solidFill>
                  <a:srgbClr val="665054"/>
                </a:solidFill>
                <a:latin typeface="Inter"/>
                <a:ea typeface="Inter"/>
                <a:cs typeface="Inter"/>
                <a:sym typeface="Inter"/>
              </a:rPr>
              <a:t>For our </a:t>
            </a:r>
            <a:r>
              <a:rPr i="1" lang="en">
                <a:solidFill>
                  <a:srgbClr val="665054"/>
                </a:solidFill>
                <a:latin typeface="Inter"/>
                <a:ea typeface="Inter"/>
                <a:cs typeface="Inter"/>
                <a:sym typeface="Inter"/>
              </a:rPr>
              <a:t>Eleanors (Top 6-15%)</a:t>
            </a:r>
            <a:r>
              <a:rPr lang="en">
                <a:solidFill>
                  <a:srgbClr val="665054"/>
                </a:solidFill>
                <a:latin typeface="Inter"/>
                <a:ea typeface="Inter"/>
                <a:cs typeface="Inter"/>
                <a:sym typeface="Inter"/>
              </a:rPr>
              <a:t>:</a:t>
            </a:r>
            <a:endParaRPr>
              <a:solidFill>
                <a:srgbClr val="665054"/>
              </a:solidFill>
              <a:latin typeface="Inter"/>
              <a:ea typeface="Inter"/>
              <a:cs typeface="Inter"/>
              <a:sym typeface="Inter"/>
            </a:endParaRPr>
          </a:p>
          <a:p>
            <a:pPr indent="-317500" lvl="0" marL="457200" rtl="0" algn="l">
              <a:spcBef>
                <a:spcPts val="0"/>
              </a:spcBef>
              <a:spcAft>
                <a:spcPts val="0"/>
              </a:spcAft>
              <a:buClr>
                <a:srgbClr val="665054"/>
              </a:buClr>
              <a:buSzPts val="1400"/>
              <a:buFont typeface="Inter"/>
              <a:buChar char="●"/>
            </a:pPr>
            <a:r>
              <a:rPr lang="en">
                <a:solidFill>
                  <a:srgbClr val="665054"/>
                </a:solidFill>
                <a:latin typeface="Inter"/>
                <a:ea typeface="Inter"/>
                <a:cs typeface="Inter"/>
                <a:sym typeface="Inter"/>
              </a:rPr>
              <a:t>Recommendation based on top 15% customers past purchase history</a:t>
            </a:r>
            <a:endParaRPr>
              <a:solidFill>
                <a:srgbClr val="665054"/>
              </a:solidFill>
              <a:latin typeface="Inter"/>
              <a:ea typeface="Inter"/>
              <a:cs typeface="Inter"/>
              <a:sym typeface="Inter"/>
            </a:endParaRPr>
          </a:p>
          <a:p>
            <a:pPr indent="-317500" lvl="0" marL="457200" rtl="0" algn="l">
              <a:spcBef>
                <a:spcPts val="0"/>
              </a:spcBef>
              <a:spcAft>
                <a:spcPts val="0"/>
              </a:spcAft>
              <a:buClr>
                <a:srgbClr val="665054"/>
              </a:buClr>
              <a:buSzPts val="1400"/>
              <a:buFont typeface="Inter"/>
              <a:buChar char="●"/>
            </a:pPr>
            <a:r>
              <a:rPr lang="en">
                <a:solidFill>
                  <a:srgbClr val="665054"/>
                </a:solidFill>
                <a:latin typeface="Inter"/>
                <a:ea typeface="Inter"/>
                <a:cs typeface="Inter"/>
                <a:sym typeface="Inter"/>
              </a:rPr>
              <a:t>Based on the cohort average</a:t>
            </a:r>
            <a:endParaRPr>
              <a:solidFill>
                <a:srgbClr val="665054"/>
              </a:solidFill>
              <a:latin typeface="Inter"/>
              <a:ea typeface="Inter"/>
              <a:cs typeface="Inter"/>
              <a:sym typeface="Inter"/>
            </a:endParaRPr>
          </a:p>
        </p:txBody>
      </p:sp>
      <p:pic>
        <p:nvPicPr>
          <p:cNvPr id="2089" name="Google Shape;2089;p47" title="Points scored"/>
          <p:cNvPicPr preferRelativeResize="0"/>
          <p:nvPr/>
        </p:nvPicPr>
        <p:blipFill rotWithShape="1">
          <a:blip r:embed="rId3">
            <a:alphaModFix/>
          </a:blip>
          <a:srcRect b="0" l="0" r="0" t="0"/>
          <a:stretch/>
        </p:blipFill>
        <p:spPr>
          <a:xfrm>
            <a:off x="300600" y="1246300"/>
            <a:ext cx="3924024" cy="2825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9"/>
                                        </p:tgtEl>
                                        <p:attrNameLst>
                                          <p:attrName>style.visibility</p:attrName>
                                        </p:attrNameLst>
                                      </p:cBhvr>
                                      <p:to>
                                        <p:strVal val="visible"/>
                                      </p:to>
                                    </p:set>
                                    <p:animEffect filter="fade" transition="in">
                                      <p:cBhvr>
                                        <p:cTn dur="500"/>
                                        <p:tgtEl>
                                          <p:spTgt spid="20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95" name="Google Shape;2095;p48"/>
          <p:cNvSpPr txBox="1"/>
          <p:nvPr>
            <p:ph idx="4294967295" type="title"/>
          </p:nvPr>
        </p:nvSpPr>
        <p:spPr>
          <a:xfrm>
            <a:off x="720000" y="539500"/>
            <a:ext cx="7704000" cy="47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Strategy</a:t>
            </a:r>
            <a:endParaRPr/>
          </a:p>
        </p:txBody>
      </p:sp>
      <p:sp>
        <p:nvSpPr>
          <p:cNvPr id="2096" name="Google Shape;2096;p48"/>
          <p:cNvSpPr txBox="1"/>
          <p:nvPr>
            <p:ph type="title"/>
          </p:nvPr>
        </p:nvSpPr>
        <p:spPr>
          <a:xfrm>
            <a:off x="720000" y="7681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Marketing Strategy</a:t>
            </a:r>
            <a:endParaRPr/>
          </a:p>
        </p:txBody>
      </p:sp>
      <p:sp>
        <p:nvSpPr>
          <p:cNvPr id="2097" name="Google Shape;2097;p48"/>
          <p:cNvSpPr txBox="1"/>
          <p:nvPr>
            <p:ph idx="1" type="subTitle"/>
          </p:nvPr>
        </p:nvSpPr>
        <p:spPr>
          <a:xfrm>
            <a:off x="693225" y="1629825"/>
            <a:ext cx="3793800" cy="301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General strategy for top 15%:</a:t>
            </a:r>
            <a:endParaRPr b="1"/>
          </a:p>
          <a:p>
            <a:pPr indent="-317500" lvl="0" marL="457200" rtl="0" algn="l">
              <a:spcBef>
                <a:spcPts val="0"/>
              </a:spcBef>
              <a:spcAft>
                <a:spcPts val="0"/>
              </a:spcAft>
              <a:buSzPts val="1400"/>
              <a:buFont typeface="Nunito Light"/>
              <a:buChar char="-"/>
            </a:pPr>
            <a:r>
              <a:rPr lang="en"/>
              <a:t>Occasional offline exclusive events to get writers’ signed books</a:t>
            </a:r>
            <a:endParaRPr/>
          </a:p>
          <a:p>
            <a:pPr indent="-317500" lvl="0" marL="457200" rtl="0" algn="l">
              <a:spcBef>
                <a:spcPts val="0"/>
              </a:spcBef>
              <a:spcAft>
                <a:spcPts val="0"/>
              </a:spcAft>
              <a:buSzPts val="1400"/>
              <a:buFont typeface="Inter"/>
              <a:buChar char="-"/>
            </a:pPr>
            <a:r>
              <a:rPr lang="en"/>
              <a:t>Website gift cards</a:t>
            </a:r>
            <a:endParaRPr/>
          </a:p>
          <a:p>
            <a:pPr indent="-330200" lvl="0" marL="457200" rtl="0" algn="l">
              <a:spcBef>
                <a:spcPts val="0"/>
              </a:spcBef>
              <a:spcAft>
                <a:spcPts val="0"/>
              </a:spcAft>
              <a:buSzPts val="1600"/>
              <a:buFont typeface="Inter"/>
              <a:buChar char="-"/>
            </a:pPr>
            <a:r>
              <a:rPr lang="en"/>
              <a:t>Free shipping (others: at least $50)</a:t>
            </a:r>
            <a:endParaRPr/>
          </a:p>
          <a:p>
            <a:pPr indent="-330200" lvl="0" marL="457200" rtl="0" algn="l">
              <a:spcBef>
                <a:spcPts val="0"/>
              </a:spcBef>
              <a:spcAft>
                <a:spcPts val="0"/>
              </a:spcAft>
              <a:buSzPts val="1600"/>
              <a:buFont typeface="Inter"/>
              <a:buChar char="-"/>
            </a:pPr>
            <a:r>
              <a:rPr lang="en"/>
              <a:t>Promotion focus on specific categories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8" name="Google Shape;2098;p48"/>
          <p:cNvSpPr txBox="1"/>
          <p:nvPr>
            <p:ph idx="1" type="subTitle"/>
          </p:nvPr>
        </p:nvSpPr>
        <p:spPr>
          <a:xfrm>
            <a:off x="4762975" y="1629100"/>
            <a:ext cx="3793800" cy="339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For </a:t>
            </a:r>
            <a:r>
              <a:rPr b="1" i="1" lang="en"/>
              <a:t>Erics</a:t>
            </a:r>
            <a:r>
              <a:rPr b="1" lang="en"/>
              <a:t>: </a:t>
            </a:r>
            <a:endParaRPr/>
          </a:p>
          <a:p>
            <a:pPr indent="-317500" lvl="0" marL="457200" rtl="0" algn="l">
              <a:spcBef>
                <a:spcPts val="0"/>
              </a:spcBef>
              <a:spcAft>
                <a:spcPts val="0"/>
              </a:spcAft>
              <a:buSzPts val="1400"/>
              <a:buFont typeface="Inter"/>
              <a:buChar char="-"/>
            </a:pPr>
            <a:r>
              <a:rPr lang="en"/>
              <a:t>Write reviews for a book, get double credits</a:t>
            </a:r>
            <a:endParaRPr/>
          </a:p>
          <a:p>
            <a:pPr indent="-317500" lvl="0" marL="457200" rtl="0" algn="l">
              <a:spcBef>
                <a:spcPts val="0"/>
              </a:spcBef>
              <a:spcAft>
                <a:spcPts val="0"/>
              </a:spcAft>
              <a:buSzPts val="1400"/>
              <a:buFont typeface="Inter"/>
              <a:buChar char="-"/>
            </a:pPr>
            <a:r>
              <a:rPr lang="en"/>
              <a:t>Recommend collective/limited editions for them (e.g. book series from their favorite author)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For </a:t>
            </a:r>
            <a:r>
              <a:rPr b="1" i="1" lang="en"/>
              <a:t>Eleanors</a:t>
            </a:r>
            <a:r>
              <a:rPr b="1" lang="en"/>
              <a:t>:</a:t>
            </a:r>
            <a:endParaRPr b="1"/>
          </a:p>
          <a:p>
            <a:pPr indent="-317500" lvl="0" marL="457200" rtl="0" algn="l">
              <a:spcBef>
                <a:spcPts val="0"/>
              </a:spcBef>
              <a:spcAft>
                <a:spcPts val="0"/>
              </a:spcAft>
              <a:buClr>
                <a:schemeClr val="lt1"/>
              </a:buClr>
              <a:buSzPts val="1400"/>
              <a:buFont typeface="Nunito Light"/>
              <a:buChar char="-"/>
            </a:pPr>
            <a:r>
              <a:rPr lang="en"/>
              <a:t>Refer a friend, get one book for free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02" name="Shape 2102"/>
        <p:cNvGrpSpPr/>
        <p:nvPr/>
      </p:nvGrpSpPr>
      <p:grpSpPr>
        <a:xfrm>
          <a:off x="0" y="0"/>
          <a:ext cx="0" cy="0"/>
          <a:chOff x="0" y="0"/>
          <a:chExt cx="0" cy="0"/>
        </a:xfrm>
      </p:grpSpPr>
      <p:grpSp>
        <p:nvGrpSpPr>
          <p:cNvPr id="2103" name="Google Shape;2103;p49"/>
          <p:cNvGrpSpPr/>
          <p:nvPr/>
        </p:nvGrpSpPr>
        <p:grpSpPr>
          <a:xfrm>
            <a:off x="713263" y="859708"/>
            <a:ext cx="3268775" cy="380199"/>
            <a:chOff x="975489" y="863689"/>
            <a:chExt cx="3268775" cy="380199"/>
          </a:xfrm>
        </p:grpSpPr>
        <p:grpSp>
          <p:nvGrpSpPr>
            <p:cNvPr id="2104" name="Google Shape;2104;p49"/>
            <p:cNvGrpSpPr/>
            <p:nvPr/>
          </p:nvGrpSpPr>
          <p:grpSpPr>
            <a:xfrm>
              <a:off x="975489" y="863689"/>
              <a:ext cx="3268775" cy="380199"/>
              <a:chOff x="975489" y="863689"/>
              <a:chExt cx="3268775" cy="380199"/>
            </a:xfrm>
          </p:grpSpPr>
          <p:sp>
            <p:nvSpPr>
              <p:cNvPr id="2105" name="Google Shape;2105;p49"/>
              <p:cNvSpPr/>
              <p:nvPr/>
            </p:nvSpPr>
            <p:spPr>
              <a:xfrm>
                <a:off x="2505355" y="905736"/>
                <a:ext cx="166847" cy="338151"/>
              </a:xfrm>
              <a:custGeom>
                <a:rect b="b" l="l" r="r" t="t"/>
                <a:pathLst>
                  <a:path extrusionOk="0" h="2276" w="1123">
                    <a:moveTo>
                      <a:pt x="588" y="0"/>
                    </a:moveTo>
                    <a:lnTo>
                      <a:pt x="1" y="2171"/>
                    </a:lnTo>
                    <a:lnTo>
                      <a:pt x="546" y="2276"/>
                    </a:lnTo>
                    <a:lnTo>
                      <a:pt x="1123" y="74"/>
                    </a:lnTo>
                    <a:lnTo>
                      <a:pt x="5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9"/>
              <p:cNvSpPr/>
              <p:nvPr/>
            </p:nvSpPr>
            <p:spPr>
              <a:xfrm>
                <a:off x="2536556" y="905736"/>
                <a:ext cx="135647" cy="207407"/>
              </a:xfrm>
              <a:custGeom>
                <a:rect b="b" l="l" r="r" t="t"/>
                <a:pathLst>
                  <a:path extrusionOk="0" h="1396" w="913">
                    <a:moveTo>
                      <a:pt x="378" y="0"/>
                    </a:moveTo>
                    <a:lnTo>
                      <a:pt x="1" y="1395"/>
                    </a:lnTo>
                    <a:cubicBezTo>
                      <a:pt x="200" y="1374"/>
                      <a:pt x="399" y="1332"/>
                      <a:pt x="598" y="1280"/>
                    </a:cubicBezTo>
                    <a:lnTo>
                      <a:pt x="913" y="74"/>
                    </a:lnTo>
                    <a:lnTo>
                      <a:pt x="3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9"/>
              <p:cNvSpPr/>
              <p:nvPr/>
            </p:nvSpPr>
            <p:spPr>
              <a:xfrm>
                <a:off x="2592717" y="930696"/>
                <a:ext cx="54675" cy="45315"/>
              </a:xfrm>
              <a:custGeom>
                <a:rect b="b" l="l" r="r" t="t"/>
                <a:pathLst>
                  <a:path extrusionOk="0" h="305" w="368">
                    <a:moveTo>
                      <a:pt x="74" y="0"/>
                    </a:moveTo>
                    <a:lnTo>
                      <a:pt x="0" y="294"/>
                    </a:lnTo>
                    <a:lnTo>
                      <a:pt x="283" y="304"/>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9"/>
              <p:cNvSpPr/>
              <p:nvPr/>
            </p:nvSpPr>
            <p:spPr>
              <a:xfrm>
                <a:off x="2525710" y="1186094"/>
                <a:ext cx="51555" cy="45463"/>
              </a:xfrm>
              <a:custGeom>
                <a:rect b="b" l="l" r="r" t="t"/>
                <a:pathLst>
                  <a:path extrusionOk="0" h="306" w="347">
                    <a:moveTo>
                      <a:pt x="63" y="1"/>
                    </a:moveTo>
                    <a:lnTo>
                      <a:pt x="0" y="232"/>
                    </a:lnTo>
                    <a:lnTo>
                      <a:pt x="283" y="305"/>
                    </a:lnTo>
                    <a:lnTo>
                      <a:pt x="346" y="64"/>
                    </a:lnTo>
                    <a:lnTo>
                      <a:pt x="6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9"/>
              <p:cNvSpPr/>
              <p:nvPr/>
            </p:nvSpPr>
            <p:spPr>
              <a:xfrm>
                <a:off x="2598957" y="986708"/>
                <a:ext cx="14114" cy="32835"/>
              </a:xfrm>
              <a:custGeom>
                <a:rect b="b" l="l" r="r" t="t"/>
                <a:pathLst>
                  <a:path extrusionOk="0" h="221" w="95">
                    <a:moveTo>
                      <a:pt x="53" y="1"/>
                    </a:moveTo>
                    <a:lnTo>
                      <a:pt x="0" y="221"/>
                    </a:lnTo>
                    <a:lnTo>
                      <a:pt x="42" y="221"/>
                    </a:lnTo>
                    <a:lnTo>
                      <a:pt x="95"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9"/>
              <p:cNvSpPr/>
              <p:nvPr/>
            </p:nvSpPr>
            <p:spPr>
              <a:xfrm>
                <a:off x="1664130" y="896376"/>
                <a:ext cx="115441" cy="346025"/>
              </a:xfrm>
              <a:custGeom>
                <a:rect b="b" l="l" r="r" t="t"/>
                <a:pathLst>
                  <a:path extrusionOk="0" h="2329" w="777">
                    <a:moveTo>
                      <a:pt x="0" y="0"/>
                    </a:moveTo>
                    <a:lnTo>
                      <a:pt x="32" y="2328"/>
                    </a:lnTo>
                    <a:lnTo>
                      <a:pt x="776" y="2328"/>
                    </a:lnTo>
                    <a:lnTo>
                      <a:pt x="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9"/>
              <p:cNvSpPr/>
              <p:nvPr/>
            </p:nvSpPr>
            <p:spPr>
              <a:xfrm>
                <a:off x="975489" y="896376"/>
                <a:ext cx="151247" cy="346025"/>
              </a:xfrm>
              <a:custGeom>
                <a:rect b="b" l="l" r="r" t="t"/>
                <a:pathLst>
                  <a:path extrusionOk="0" h="2329" w="1018">
                    <a:moveTo>
                      <a:pt x="32" y="0"/>
                    </a:moveTo>
                    <a:lnTo>
                      <a:pt x="0" y="2328"/>
                    </a:lnTo>
                    <a:lnTo>
                      <a:pt x="923" y="2328"/>
                    </a:lnTo>
                    <a:lnTo>
                      <a:pt x="10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9"/>
              <p:cNvSpPr/>
              <p:nvPr/>
            </p:nvSpPr>
            <p:spPr>
              <a:xfrm>
                <a:off x="1385256" y="991463"/>
                <a:ext cx="109201" cy="250939"/>
              </a:xfrm>
              <a:custGeom>
                <a:rect b="b" l="l" r="r" t="t"/>
                <a:pathLst>
                  <a:path extrusionOk="0" h="1689" w="735">
                    <a:moveTo>
                      <a:pt x="42" y="0"/>
                    </a:moveTo>
                    <a:lnTo>
                      <a:pt x="0" y="1688"/>
                    </a:lnTo>
                    <a:lnTo>
                      <a:pt x="734" y="1688"/>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9"/>
              <p:cNvSpPr/>
              <p:nvPr/>
            </p:nvSpPr>
            <p:spPr>
              <a:xfrm>
                <a:off x="1280809" y="896376"/>
                <a:ext cx="88995" cy="346025"/>
              </a:xfrm>
              <a:custGeom>
                <a:rect b="b" l="l" r="r" t="t"/>
                <a:pathLst>
                  <a:path extrusionOk="0" h="2329" w="599">
                    <a:moveTo>
                      <a:pt x="1" y="0"/>
                    </a:moveTo>
                    <a:lnTo>
                      <a:pt x="64" y="2328"/>
                    </a:lnTo>
                    <a:lnTo>
                      <a:pt x="598" y="2328"/>
                    </a:lnTo>
                    <a:lnTo>
                      <a:pt x="5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9"/>
              <p:cNvSpPr/>
              <p:nvPr/>
            </p:nvSpPr>
            <p:spPr>
              <a:xfrm>
                <a:off x="1126589" y="929062"/>
                <a:ext cx="146641" cy="313339"/>
              </a:xfrm>
              <a:custGeom>
                <a:rect b="b" l="l" r="r" t="t"/>
                <a:pathLst>
                  <a:path extrusionOk="0" h="2109" w="987">
                    <a:moveTo>
                      <a:pt x="84" y="1"/>
                    </a:moveTo>
                    <a:lnTo>
                      <a:pt x="1" y="2108"/>
                    </a:lnTo>
                    <a:lnTo>
                      <a:pt x="986" y="2108"/>
                    </a:lnTo>
                    <a:lnTo>
                      <a:pt x="902" y="64"/>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9"/>
              <p:cNvSpPr/>
              <p:nvPr/>
            </p:nvSpPr>
            <p:spPr>
              <a:xfrm>
                <a:off x="1502036" y="924456"/>
                <a:ext cx="151247" cy="317945"/>
              </a:xfrm>
              <a:custGeom>
                <a:rect b="b" l="l" r="r" t="t"/>
                <a:pathLst>
                  <a:path extrusionOk="0" h="2140" w="1018">
                    <a:moveTo>
                      <a:pt x="1" y="0"/>
                    </a:moveTo>
                    <a:lnTo>
                      <a:pt x="32" y="2139"/>
                    </a:lnTo>
                    <a:lnTo>
                      <a:pt x="1018" y="2139"/>
                    </a:lnTo>
                    <a:lnTo>
                      <a:pt x="913" y="3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9"/>
              <p:cNvSpPr/>
              <p:nvPr/>
            </p:nvSpPr>
            <p:spPr>
              <a:xfrm>
                <a:off x="1667250" y="1116116"/>
                <a:ext cx="112321" cy="126287"/>
              </a:xfrm>
              <a:custGeom>
                <a:rect b="b" l="l" r="r" t="t"/>
                <a:pathLst>
                  <a:path extrusionOk="0" h="850" w="756">
                    <a:moveTo>
                      <a:pt x="0" y="0"/>
                    </a:moveTo>
                    <a:lnTo>
                      <a:pt x="11" y="839"/>
                    </a:lnTo>
                    <a:lnTo>
                      <a:pt x="755" y="849"/>
                    </a:lnTo>
                    <a:lnTo>
                      <a:pt x="713" y="315"/>
                    </a:lnTo>
                    <a:cubicBezTo>
                      <a:pt x="483" y="189"/>
                      <a:pt x="242" y="94"/>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9"/>
              <p:cNvSpPr/>
              <p:nvPr/>
            </p:nvSpPr>
            <p:spPr>
              <a:xfrm>
                <a:off x="975489" y="1031875"/>
                <a:ext cx="146641" cy="210527"/>
              </a:xfrm>
              <a:custGeom>
                <a:rect b="b" l="l" r="r" t="t"/>
                <a:pathLst>
                  <a:path extrusionOk="0" h="1417" w="987">
                    <a:moveTo>
                      <a:pt x="986" y="1"/>
                    </a:moveTo>
                    <a:lnTo>
                      <a:pt x="986" y="1"/>
                    </a:lnTo>
                    <a:cubicBezTo>
                      <a:pt x="651" y="11"/>
                      <a:pt x="325" y="43"/>
                      <a:pt x="21" y="74"/>
                    </a:cubicBezTo>
                    <a:lnTo>
                      <a:pt x="0" y="1416"/>
                    </a:lnTo>
                    <a:lnTo>
                      <a:pt x="923" y="1416"/>
                    </a:lnTo>
                    <a:lnTo>
                      <a:pt x="9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9"/>
              <p:cNvSpPr/>
              <p:nvPr/>
            </p:nvSpPr>
            <p:spPr>
              <a:xfrm>
                <a:off x="1385256" y="1049109"/>
                <a:ext cx="109201" cy="194779"/>
              </a:xfrm>
              <a:custGeom>
                <a:rect b="b" l="l" r="r" t="t"/>
                <a:pathLst>
                  <a:path extrusionOk="0" h="1311" w="735">
                    <a:moveTo>
                      <a:pt x="32" y="0"/>
                    </a:moveTo>
                    <a:lnTo>
                      <a:pt x="0" y="1311"/>
                    </a:lnTo>
                    <a:lnTo>
                      <a:pt x="734" y="1300"/>
                    </a:lnTo>
                    <a:lnTo>
                      <a:pt x="703" y="115"/>
                    </a:lnTo>
                    <a:cubicBezTo>
                      <a:pt x="483" y="74"/>
                      <a:pt x="262" y="32"/>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9"/>
              <p:cNvSpPr/>
              <p:nvPr/>
            </p:nvSpPr>
            <p:spPr>
              <a:xfrm>
                <a:off x="1283929" y="1036629"/>
                <a:ext cx="85875" cy="205773"/>
              </a:xfrm>
              <a:custGeom>
                <a:rect b="b" l="l" r="r" t="t"/>
                <a:pathLst>
                  <a:path extrusionOk="0" h="1385" w="578">
                    <a:moveTo>
                      <a:pt x="1" y="0"/>
                    </a:moveTo>
                    <a:lnTo>
                      <a:pt x="43" y="1384"/>
                    </a:lnTo>
                    <a:lnTo>
                      <a:pt x="577" y="1384"/>
                    </a:lnTo>
                    <a:lnTo>
                      <a:pt x="556" y="53"/>
                    </a:lnTo>
                    <a:cubicBezTo>
                      <a:pt x="378" y="32"/>
                      <a:pt x="189" y="1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9"/>
              <p:cNvSpPr/>
              <p:nvPr/>
            </p:nvSpPr>
            <p:spPr>
              <a:xfrm>
                <a:off x="1126589" y="1031875"/>
                <a:ext cx="146641" cy="210527"/>
              </a:xfrm>
              <a:custGeom>
                <a:rect b="b" l="l" r="r" t="t"/>
                <a:pathLst>
                  <a:path extrusionOk="0" h="1417" w="987">
                    <a:moveTo>
                      <a:pt x="63" y="1"/>
                    </a:moveTo>
                    <a:lnTo>
                      <a:pt x="1" y="1416"/>
                    </a:lnTo>
                    <a:lnTo>
                      <a:pt x="986" y="1416"/>
                    </a:lnTo>
                    <a:lnTo>
                      <a:pt x="934" y="22"/>
                    </a:lnTo>
                    <a:cubicBezTo>
                      <a:pt x="630" y="1"/>
                      <a:pt x="347" y="1"/>
                      <a:pt x="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9"/>
              <p:cNvSpPr/>
              <p:nvPr/>
            </p:nvSpPr>
            <p:spPr>
              <a:xfrm>
                <a:off x="1505156" y="1069315"/>
                <a:ext cx="148127" cy="173087"/>
              </a:xfrm>
              <a:custGeom>
                <a:rect b="b" l="l" r="r" t="t"/>
                <a:pathLst>
                  <a:path extrusionOk="0" h="1165" w="997">
                    <a:moveTo>
                      <a:pt x="1" y="0"/>
                    </a:moveTo>
                    <a:lnTo>
                      <a:pt x="11" y="1164"/>
                    </a:lnTo>
                    <a:lnTo>
                      <a:pt x="997" y="1164"/>
                    </a:lnTo>
                    <a:lnTo>
                      <a:pt x="955" y="263"/>
                    </a:lnTo>
                    <a:cubicBezTo>
                      <a:pt x="640" y="158"/>
                      <a:pt x="326"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9"/>
              <p:cNvSpPr/>
              <p:nvPr/>
            </p:nvSpPr>
            <p:spPr>
              <a:xfrm>
                <a:off x="995696" y="1203329"/>
                <a:ext cx="90481" cy="23474"/>
              </a:xfrm>
              <a:custGeom>
                <a:rect b="b" l="l" r="r" t="t"/>
                <a:pathLst>
                  <a:path extrusionOk="0" h="158" w="609">
                    <a:moveTo>
                      <a:pt x="11" y="0"/>
                    </a:moveTo>
                    <a:lnTo>
                      <a:pt x="1" y="158"/>
                    </a:lnTo>
                    <a:lnTo>
                      <a:pt x="609" y="158"/>
                    </a:lnTo>
                    <a:lnTo>
                      <a:pt x="609"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9"/>
              <p:cNvSpPr/>
              <p:nvPr/>
            </p:nvSpPr>
            <p:spPr>
              <a:xfrm>
                <a:off x="997330" y="1165888"/>
                <a:ext cx="90481" cy="21989"/>
              </a:xfrm>
              <a:custGeom>
                <a:rect b="b" l="l" r="r" t="t"/>
                <a:pathLst>
                  <a:path extrusionOk="0" h="148" w="609">
                    <a:moveTo>
                      <a:pt x="0" y="1"/>
                    </a:moveTo>
                    <a:lnTo>
                      <a:pt x="0" y="147"/>
                    </a:lnTo>
                    <a:lnTo>
                      <a:pt x="598" y="147"/>
                    </a:lnTo>
                    <a:lnTo>
                      <a:pt x="60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9"/>
              <p:cNvSpPr/>
              <p:nvPr/>
            </p:nvSpPr>
            <p:spPr>
              <a:xfrm>
                <a:off x="1156155" y="1193969"/>
                <a:ext cx="85875" cy="29715"/>
              </a:xfrm>
              <a:custGeom>
                <a:rect b="b" l="l" r="r" t="t"/>
                <a:pathLst>
                  <a:path extrusionOk="0" h="200" w="578">
                    <a:moveTo>
                      <a:pt x="1" y="0"/>
                    </a:moveTo>
                    <a:lnTo>
                      <a:pt x="1" y="200"/>
                    </a:lnTo>
                    <a:lnTo>
                      <a:pt x="578" y="200"/>
                    </a:lnTo>
                    <a:lnTo>
                      <a:pt x="578"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9"/>
              <p:cNvSpPr/>
              <p:nvPr/>
            </p:nvSpPr>
            <p:spPr>
              <a:xfrm>
                <a:off x="989455" y="910341"/>
                <a:ext cx="99841" cy="20503"/>
              </a:xfrm>
              <a:custGeom>
                <a:rect b="b" l="l" r="r" t="t"/>
                <a:pathLst>
                  <a:path extrusionOk="0" h="138" w="672">
                    <a:moveTo>
                      <a:pt x="1" y="1"/>
                    </a:moveTo>
                    <a:lnTo>
                      <a:pt x="1" y="137"/>
                    </a:lnTo>
                    <a:lnTo>
                      <a:pt x="672" y="137"/>
                    </a:lnTo>
                    <a:lnTo>
                      <a:pt x="6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9"/>
              <p:cNvSpPr/>
              <p:nvPr/>
            </p:nvSpPr>
            <p:spPr>
              <a:xfrm>
                <a:off x="1318695" y="916582"/>
                <a:ext cx="18423" cy="17383"/>
              </a:xfrm>
              <a:custGeom>
                <a:rect b="b" l="l" r="r" t="t"/>
                <a:pathLst>
                  <a:path extrusionOk="0" h="117" w="124">
                    <a:moveTo>
                      <a:pt x="63" y="0"/>
                    </a:moveTo>
                    <a:cubicBezTo>
                      <a:pt x="0" y="0"/>
                      <a:pt x="0" y="117"/>
                      <a:pt x="63" y="117"/>
                    </a:cubicBezTo>
                    <a:cubicBezTo>
                      <a:pt x="65" y="117"/>
                      <a:pt x="68" y="117"/>
                      <a:pt x="71" y="116"/>
                    </a:cubicBezTo>
                    <a:cubicBezTo>
                      <a:pt x="92" y="116"/>
                      <a:pt x="123" y="95"/>
                      <a:pt x="123" y="64"/>
                    </a:cubicBezTo>
                    <a:cubicBezTo>
                      <a:pt x="123" y="32"/>
                      <a:pt x="92" y="1"/>
                      <a:pt x="71" y="1"/>
                    </a:cubicBezTo>
                    <a:cubicBezTo>
                      <a:pt x="68" y="0"/>
                      <a:pt x="65" y="0"/>
                      <a:pt x="63"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9"/>
              <p:cNvSpPr/>
              <p:nvPr/>
            </p:nvSpPr>
            <p:spPr>
              <a:xfrm>
                <a:off x="1196122" y="1158163"/>
                <a:ext cx="16343" cy="11292"/>
              </a:xfrm>
              <a:custGeom>
                <a:rect b="b" l="l" r="r" t="t"/>
                <a:pathLst>
                  <a:path extrusionOk="0" h="76" w="110">
                    <a:moveTo>
                      <a:pt x="57" y="0"/>
                    </a:moveTo>
                    <a:cubicBezTo>
                      <a:pt x="0" y="0"/>
                      <a:pt x="56" y="76"/>
                      <a:pt x="90" y="76"/>
                    </a:cubicBezTo>
                    <a:cubicBezTo>
                      <a:pt x="99" y="76"/>
                      <a:pt x="107" y="69"/>
                      <a:pt x="109" y="53"/>
                    </a:cubicBezTo>
                    <a:cubicBezTo>
                      <a:pt x="109" y="21"/>
                      <a:pt x="88" y="0"/>
                      <a:pt x="5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9"/>
              <p:cNvSpPr/>
              <p:nvPr/>
            </p:nvSpPr>
            <p:spPr>
              <a:xfrm>
                <a:off x="1405462" y="1207935"/>
                <a:ext cx="67155" cy="18869"/>
              </a:xfrm>
              <a:custGeom>
                <a:rect b="b" l="l" r="r" t="t"/>
                <a:pathLst>
                  <a:path extrusionOk="0" h="127" w="452">
                    <a:moveTo>
                      <a:pt x="11" y="1"/>
                    </a:moveTo>
                    <a:lnTo>
                      <a:pt x="1" y="127"/>
                    </a:lnTo>
                    <a:lnTo>
                      <a:pt x="452" y="127"/>
                    </a:lnTo>
                    <a:lnTo>
                      <a:pt x="45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9"/>
              <p:cNvSpPr/>
              <p:nvPr/>
            </p:nvSpPr>
            <p:spPr>
              <a:xfrm>
                <a:off x="1304284" y="1187729"/>
                <a:ext cx="54675" cy="43829"/>
              </a:xfrm>
              <a:custGeom>
                <a:rect b="b" l="l" r="r" t="t"/>
                <a:pathLst>
                  <a:path extrusionOk="0" h="295" w="368">
                    <a:moveTo>
                      <a:pt x="367" y="0"/>
                    </a:moveTo>
                    <a:lnTo>
                      <a:pt x="0" y="11"/>
                    </a:lnTo>
                    <a:lnTo>
                      <a:pt x="0" y="294"/>
                    </a:lnTo>
                    <a:lnTo>
                      <a:pt x="357" y="273"/>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9"/>
              <p:cNvSpPr/>
              <p:nvPr/>
            </p:nvSpPr>
            <p:spPr>
              <a:xfrm>
                <a:off x="1534722" y="943176"/>
                <a:ext cx="78149" cy="34320"/>
              </a:xfrm>
              <a:custGeom>
                <a:rect b="b" l="l" r="r" t="t"/>
                <a:pathLst>
                  <a:path extrusionOk="0" h="231" w="526">
                    <a:moveTo>
                      <a:pt x="11" y="0"/>
                    </a:moveTo>
                    <a:lnTo>
                      <a:pt x="1" y="231"/>
                    </a:lnTo>
                    <a:lnTo>
                      <a:pt x="525" y="231"/>
                    </a:lnTo>
                    <a:lnTo>
                      <a:pt x="525"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9"/>
              <p:cNvSpPr/>
              <p:nvPr/>
            </p:nvSpPr>
            <p:spPr>
              <a:xfrm>
                <a:off x="1673490" y="913462"/>
                <a:ext cx="62400" cy="39075"/>
              </a:xfrm>
              <a:custGeom>
                <a:rect b="b" l="l" r="r" t="t"/>
                <a:pathLst>
                  <a:path extrusionOk="0" h="263" w="420">
                    <a:moveTo>
                      <a:pt x="11" y="1"/>
                    </a:moveTo>
                    <a:lnTo>
                      <a:pt x="0" y="242"/>
                    </a:lnTo>
                    <a:lnTo>
                      <a:pt x="420" y="263"/>
                    </a:lnTo>
                    <a:lnTo>
                      <a:pt x="420" y="22"/>
                    </a:lnTo>
                    <a:lnTo>
                      <a:pt x="1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9"/>
              <p:cNvSpPr/>
              <p:nvPr/>
            </p:nvSpPr>
            <p:spPr>
              <a:xfrm>
                <a:off x="1523876" y="1200209"/>
                <a:ext cx="104595" cy="28229"/>
              </a:xfrm>
              <a:custGeom>
                <a:rect b="b" l="l" r="r" t="t"/>
                <a:pathLst>
                  <a:path extrusionOk="0" h="190" w="704">
                    <a:moveTo>
                      <a:pt x="1" y="0"/>
                    </a:moveTo>
                    <a:lnTo>
                      <a:pt x="11" y="189"/>
                    </a:lnTo>
                    <a:lnTo>
                      <a:pt x="703" y="189"/>
                    </a:lnTo>
                    <a:lnTo>
                      <a:pt x="69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9"/>
              <p:cNvSpPr/>
              <p:nvPr/>
            </p:nvSpPr>
            <p:spPr>
              <a:xfrm>
                <a:off x="1679730" y="1161283"/>
                <a:ext cx="78001" cy="71761"/>
              </a:xfrm>
              <a:custGeom>
                <a:rect b="b" l="l" r="r" t="t"/>
                <a:pathLst>
                  <a:path extrusionOk="0" h="483" w="525">
                    <a:moveTo>
                      <a:pt x="0" y="0"/>
                    </a:moveTo>
                    <a:lnTo>
                      <a:pt x="11" y="483"/>
                    </a:lnTo>
                    <a:lnTo>
                      <a:pt x="525" y="483"/>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9"/>
              <p:cNvSpPr/>
              <p:nvPr/>
            </p:nvSpPr>
            <p:spPr>
              <a:xfrm>
                <a:off x="1327610" y="1144048"/>
                <a:ext cx="7874" cy="32983"/>
              </a:xfrm>
              <a:custGeom>
                <a:rect b="b" l="l" r="r" t="t"/>
                <a:pathLst>
                  <a:path extrusionOk="0" h="222" w="53">
                    <a:moveTo>
                      <a:pt x="53" y="1"/>
                    </a:moveTo>
                    <a:lnTo>
                      <a:pt x="0" y="11"/>
                    </a:lnTo>
                    <a:lnTo>
                      <a:pt x="0" y="221"/>
                    </a:lnTo>
                    <a:lnTo>
                      <a:pt x="53" y="221"/>
                    </a:lnTo>
                    <a:lnTo>
                      <a:pt x="5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9"/>
              <p:cNvSpPr/>
              <p:nvPr/>
            </p:nvSpPr>
            <p:spPr>
              <a:xfrm>
                <a:off x="1424183" y="1008252"/>
                <a:ext cx="26297" cy="21394"/>
              </a:xfrm>
              <a:custGeom>
                <a:rect b="b" l="l" r="r" t="t"/>
                <a:pathLst>
                  <a:path extrusionOk="0" h="144" w="177">
                    <a:moveTo>
                      <a:pt x="107" y="0"/>
                    </a:moveTo>
                    <a:cubicBezTo>
                      <a:pt x="103" y="0"/>
                      <a:pt x="99" y="1"/>
                      <a:pt x="95" y="2"/>
                    </a:cubicBezTo>
                    <a:cubicBezTo>
                      <a:pt x="32" y="2"/>
                      <a:pt x="0" y="86"/>
                      <a:pt x="53" y="128"/>
                    </a:cubicBezTo>
                    <a:cubicBezTo>
                      <a:pt x="66" y="139"/>
                      <a:pt x="80" y="143"/>
                      <a:pt x="95" y="143"/>
                    </a:cubicBezTo>
                    <a:cubicBezTo>
                      <a:pt x="137" y="143"/>
                      <a:pt x="176" y="102"/>
                      <a:pt x="168" y="55"/>
                    </a:cubicBezTo>
                    <a:cubicBezTo>
                      <a:pt x="159" y="28"/>
                      <a:pt x="134" y="0"/>
                      <a:pt x="10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9"/>
              <p:cNvSpPr/>
              <p:nvPr/>
            </p:nvSpPr>
            <p:spPr>
              <a:xfrm>
                <a:off x="2778137" y="863689"/>
                <a:ext cx="74881" cy="378711"/>
              </a:xfrm>
              <a:custGeom>
                <a:rect b="b" l="l" r="r" t="t"/>
                <a:pathLst>
                  <a:path extrusionOk="0" h="2549" w="504">
                    <a:moveTo>
                      <a:pt x="0" y="0"/>
                    </a:moveTo>
                    <a:lnTo>
                      <a:pt x="21" y="2548"/>
                    </a:lnTo>
                    <a:lnTo>
                      <a:pt x="503" y="2548"/>
                    </a:ln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9"/>
              <p:cNvSpPr/>
              <p:nvPr/>
            </p:nvSpPr>
            <p:spPr>
              <a:xfrm>
                <a:off x="3683250" y="925942"/>
                <a:ext cx="113955" cy="316459"/>
              </a:xfrm>
              <a:custGeom>
                <a:rect b="b" l="l" r="r" t="t"/>
                <a:pathLst>
                  <a:path extrusionOk="0" h="2130" w="767">
                    <a:moveTo>
                      <a:pt x="1" y="1"/>
                    </a:moveTo>
                    <a:lnTo>
                      <a:pt x="32" y="2129"/>
                    </a:lnTo>
                    <a:lnTo>
                      <a:pt x="766" y="2129"/>
                    </a:ln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9"/>
              <p:cNvSpPr/>
              <p:nvPr/>
            </p:nvSpPr>
            <p:spPr>
              <a:xfrm>
                <a:off x="3801663" y="925942"/>
                <a:ext cx="98355" cy="316459"/>
              </a:xfrm>
              <a:custGeom>
                <a:rect b="b" l="l" r="r" t="t"/>
                <a:pathLst>
                  <a:path extrusionOk="0" h="2130" w="662">
                    <a:moveTo>
                      <a:pt x="22" y="1"/>
                    </a:moveTo>
                    <a:lnTo>
                      <a:pt x="1" y="2129"/>
                    </a:lnTo>
                    <a:lnTo>
                      <a:pt x="598" y="2129"/>
                    </a:ln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9"/>
              <p:cNvSpPr/>
              <p:nvPr/>
            </p:nvSpPr>
            <p:spPr>
              <a:xfrm>
                <a:off x="3683250" y="925942"/>
                <a:ext cx="106081" cy="223007"/>
              </a:xfrm>
              <a:custGeom>
                <a:rect b="b" l="l" r="r" t="t"/>
                <a:pathLst>
                  <a:path extrusionOk="0" h="1501" w="714">
                    <a:moveTo>
                      <a:pt x="1" y="1"/>
                    </a:moveTo>
                    <a:lnTo>
                      <a:pt x="22" y="1500"/>
                    </a:lnTo>
                    <a:lnTo>
                      <a:pt x="74" y="1500"/>
                    </a:lnTo>
                    <a:cubicBezTo>
                      <a:pt x="294" y="1500"/>
                      <a:pt x="504" y="1490"/>
                      <a:pt x="714" y="1479"/>
                    </a:cubicBez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9"/>
              <p:cNvSpPr/>
              <p:nvPr/>
            </p:nvSpPr>
            <p:spPr>
              <a:xfrm>
                <a:off x="3801663" y="925942"/>
                <a:ext cx="98355" cy="218253"/>
              </a:xfrm>
              <a:custGeom>
                <a:rect b="b" l="l" r="r" t="t"/>
                <a:pathLst>
                  <a:path extrusionOk="0" h="1469" w="662">
                    <a:moveTo>
                      <a:pt x="22" y="1"/>
                    </a:moveTo>
                    <a:lnTo>
                      <a:pt x="1" y="1469"/>
                    </a:lnTo>
                    <a:cubicBezTo>
                      <a:pt x="221" y="1448"/>
                      <a:pt x="431" y="1416"/>
                      <a:pt x="619" y="1385"/>
                    </a:cubicBez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9"/>
              <p:cNvSpPr/>
              <p:nvPr/>
            </p:nvSpPr>
            <p:spPr>
              <a:xfrm>
                <a:off x="3692610" y="940056"/>
                <a:ext cx="67155" cy="24960"/>
              </a:xfrm>
              <a:custGeom>
                <a:rect b="b" l="l" r="r" t="t"/>
                <a:pathLst>
                  <a:path extrusionOk="0" h="168" w="452">
                    <a:moveTo>
                      <a:pt x="1" y="0"/>
                    </a:moveTo>
                    <a:lnTo>
                      <a:pt x="11" y="168"/>
                    </a:lnTo>
                    <a:lnTo>
                      <a:pt x="451" y="168"/>
                    </a:lnTo>
                    <a:lnTo>
                      <a:pt x="441"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9"/>
              <p:cNvSpPr/>
              <p:nvPr/>
            </p:nvSpPr>
            <p:spPr>
              <a:xfrm>
                <a:off x="3817263" y="1189214"/>
                <a:ext cx="57795" cy="36103"/>
              </a:xfrm>
              <a:custGeom>
                <a:rect b="b" l="l" r="r" t="t"/>
                <a:pathLst>
                  <a:path extrusionOk="0" h="243" w="389">
                    <a:moveTo>
                      <a:pt x="0" y="1"/>
                    </a:moveTo>
                    <a:lnTo>
                      <a:pt x="11" y="242"/>
                    </a:lnTo>
                    <a:lnTo>
                      <a:pt x="388" y="242"/>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9"/>
              <p:cNvSpPr/>
              <p:nvPr/>
            </p:nvSpPr>
            <p:spPr>
              <a:xfrm>
                <a:off x="3821869" y="941542"/>
                <a:ext cx="70275" cy="21989"/>
              </a:xfrm>
              <a:custGeom>
                <a:rect b="b" l="l" r="r" t="t"/>
                <a:pathLst>
                  <a:path extrusionOk="0" h="148" w="473">
                    <a:moveTo>
                      <a:pt x="1" y="1"/>
                    </a:moveTo>
                    <a:lnTo>
                      <a:pt x="11" y="147"/>
                    </a:lnTo>
                    <a:lnTo>
                      <a:pt x="473" y="14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9"/>
              <p:cNvSpPr/>
              <p:nvPr/>
            </p:nvSpPr>
            <p:spPr>
              <a:xfrm>
                <a:off x="3734656" y="1203329"/>
                <a:ext cx="11143" cy="14114"/>
              </a:xfrm>
              <a:custGeom>
                <a:rect b="b" l="l" r="r" t="t"/>
                <a:pathLst>
                  <a:path extrusionOk="0" h="95" w="75">
                    <a:moveTo>
                      <a:pt x="32" y="0"/>
                    </a:moveTo>
                    <a:cubicBezTo>
                      <a:pt x="11" y="0"/>
                      <a:pt x="1" y="21"/>
                      <a:pt x="1" y="42"/>
                    </a:cubicBezTo>
                    <a:cubicBezTo>
                      <a:pt x="1" y="74"/>
                      <a:pt x="11" y="95"/>
                      <a:pt x="32" y="95"/>
                    </a:cubicBezTo>
                    <a:cubicBezTo>
                      <a:pt x="64" y="95"/>
                      <a:pt x="74" y="74"/>
                      <a:pt x="74" y="42"/>
                    </a:cubicBezTo>
                    <a:cubicBezTo>
                      <a:pt x="74" y="21"/>
                      <a:pt x="64" y="0"/>
                      <a:pt x="3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9"/>
              <p:cNvSpPr/>
              <p:nvPr/>
            </p:nvSpPr>
            <p:spPr>
              <a:xfrm>
                <a:off x="3723810" y="985223"/>
                <a:ext cx="10994" cy="14114"/>
              </a:xfrm>
              <a:custGeom>
                <a:rect b="b" l="l" r="r" t="t"/>
                <a:pathLst>
                  <a:path extrusionOk="0" h="95" w="74">
                    <a:moveTo>
                      <a:pt x="42" y="0"/>
                    </a:moveTo>
                    <a:cubicBezTo>
                      <a:pt x="21" y="0"/>
                      <a:pt x="0" y="21"/>
                      <a:pt x="0" y="42"/>
                    </a:cubicBezTo>
                    <a:cubicBezTo>
                      <a:pt x="0" y="74"/>
                      <a:pt x="21" y="95"/>
                      <a:pt x="42" y="95"/>
                    </a:cubicBezTo>
                    <a:cubicBezTo>
                      <a:pt x="63" y="95"/>
                      <a:pt x="74" y="74"/>
                      <a:pt x="74" y="42"/>
                    </a:cubicBezTo>
                    <a:cubicBezTo>
                      <a:pt x="74" y="21"/>
                      <a:pt x="63" y="0"/>
                      <a:pt x="4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9"/>
              <p:cNvSpPr/>
              <p:nvPr/>
            </p:nvSpPr>
            <p:spPr>
              <a:xfrm>
                <a:off x="3839104" y="1156528"/>
                <a:ext cx="12629" cy="17383"/>
              </a:xfrm>
              <a:custGeom>
                <a:rect b="b" l="l" r="r" t="t"/>
                <a:pathLst>
                  <a:path extrusionOk="0" h="117" w="85">
                    <a:moveTo>
                      <a:pt x="42" y="1"/>
                    </a:moveTo>
                    <a:cubicBezTo>
                      <a:pt x="21" y="1"/>
                      <a:pt x="0" y="32"/>
                      <a:pt x="0" y="64"/>
                    </a:cubicBezTo>
                    <a:cubicBezTo>
                      <a:pt x="0" y="85"/>
                      <a:pt x="21" y="116"/>
                      <a:pt x="42" y="116"/>
                    </a:cubicBezTo>
                    <a:cubicBezTo>
                      <a:pt x="63" y="116"/>
                      <a:pt x="84" y="85"/>
                      <a:pt x="84" y="64"/>
                    </a:cubicBezTo>
                    <a:cubicBezTo>
                      <a:pt x="84" y="3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9"/>
              <p:cNvSpPr/>
              <p:nvPr/>
            </p:nvSpPr>
            <p:spPr>
              <a:xfrm>
                <a:off x="3918591" y="1013155"/>
                <a:ext cx="112321" cy="229247"/>
              </a:xfrm>
              <a:custGeom>
                <a:rect b="b" l="l" r="r" t="t"/>
                <a:pathLst>
                  <a:path extrusionOk="0" h="1543" w="756">
                    <a:moveTo>
                      <a:pt x="0" y="1"/>
                    </a:moveTo>
                    <a:lnTo>
                      <a:pt x="0" y="1542"/>
                    </a:lnTo>
                    <a:lnTo>
                      <a:pt x="713" y="1542"/>
                    </a:ln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9"/>
              <p:cNvSpPr/>
              <p:nvPr/>
            </p:nvSpPr>
            <p:spPr>
              <a:xfrm>
                <a:off x="3918591" y="1013155"/>
                <a:ext cx="112321" cy="117075"/>
              </a:xfrm>
              <a:custGeom>
                <a:rect b="b" l="l" r="r" t="t"/>
                <a:pathLst>
                  <a:path extrusionOk="0" h="788" w="756">
                    <a:moveTo>
                      <a:pt x="0" y="1"/>
                    </a:moveTo>
                    <a:lnTo>
                      <a:pt x="0" y="662"/>
                    </a:lnTo>
                    <a:cubicBezTo>
                      <a:pt x="220" y="704"/>
                      <a:pt x="472" y="745"/>
                      <a:pt x="734" y="787"/>
                    </a:cubicBez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9"/>
              <p:cNvSpPr/>
              <p:nvPr/>
            </p:nvSpPr>
            <p:spPr>
              <a:xfrm>
                <a:off x="3929437" y="1025635"/>
                <a:ext cx="76515" cy="32983"/>
              </a:xfrm>
              <a:custGeom>
                <a:rect b="b" l="l" r="r" t="t"/>
                <a:pathLst>
                  <a:path extrusionOk="0" h="222" w="515">
                    <a:moveTo>
                      <a:pt x="514" y="1"/>
                    </a:moveTo>
                    <a:lnTo>
                      <a:pt x="11" y="22"/>
                    </a:lnTo>
                    <a:lnTo>
                      <a:pt x="0" y="221"/>
                    </a:lnTo>
                    <a:lnTo>
                      <a:pt x="504" y="200"/>
                    </a:lnTo>
                    <a:lnTo>
                      <a:pt x="5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9"/>
              <p:cNvSpPr/>
              <p:nvPr/>
            </p:nvSpPr>
            <p:spPr>
              <a:xfrm>
                <a:off x="3930922" y="1203329"/>
                <a:ext cx="71909" cy="32835"/>
              </a:xfrm>
              <a:custGeom>
                <a:rect b="b" l="l" r="r" t="t"/>
                <a:pathLst>
                  <a:path extrusionOk="0" h="221" w="484">
                    <a:moveTo>
                      <a:pt x="483" y="0"/>
                    </a:moveTo>
                    <a:lnTo>
                      <a:pt x="11" y="21"/>
                    </a:lnTo>
                    <a:lnTo>
                      <a:pt x="1" y="220"/>
                    </a:lnTo>
                    <a:lnTo>
                      <a:pt x="473" y="200"/>
                    </a:lnTo>
                    <a:lnTo>
                      <a:pt x="48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9"/>
              <p:cNvSpPr/>
              <p:nvPr/>
            </p:nvSpPr>
            <p:spPr>
              <a:xfrm>
                <a:off x="4049336" y="863689"/>
                <a:ext cx="101475" cy="378711"/>
              </a:xfrm>
              <a:custGeom>
                <a:rect b="b" l="l" r="r" t="t"/>
                <a:pathLst>
                  <a:path extrusionOk="0" h="2549" w="683">
                    <a:moveTo>
                      <a:pt x="1" y="0"/>
                    </a:moveTo>
                    <a:lnTo>
                      <a:pt x="32" y="2548"/>
                    </a:lnTo>
                    <a:lnTo>
                      <a:pt x="683" y="2548"/>
                    </a:ln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9"/>
              <p:cNvSpPr/>
              <p:nvPr/>
            </p:nvSpPr>
            <p:spPr>
              <a:xfrm>
                <a:off x="4155269" y="863689"/>
                <a:ext cx="88995" cy="378711"/>
              </a:xfrm>
              <a:custGeom>
                <a:rect b="b" l="l" r="r" t="t"/>
                <a:pathLst>
                  <a:path extrusionOk="0" h="2549" w="599">
                    <a:moveTo>
                      <a:pt x="22" y="0"/>
                    </a:moveTo>
                    <a:lnTo>
                      <a:pt x="1" y="2548"/>
                    </a:lnTo>
                    <a:lnTo>
                      <a:pt x="536" y="2548"/>
                    </a:lnTo>
                    <a:lnTo>
                      <a:pt x="5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9"/>
              <p:cNvSpPr/>
              <p:nvPr/>
            </p:nvSpPr>
            <p:spPr>
              <a:xfrm>
                <a:off x="4049336" y="863689"/>
                <a:ext cx="95235" cy="268025"/>
              </a:xfrm>
              <a:custGeom>
                <a:rect b="b" l="l" r="r" t="t"/>
                <a:pathLst>
                  <a:path extrusionOk="0" h="1804" w="641">
                    <a:moveTo>
                      <a:pt x="1" y="0"/>
                    </a:moveTo>
                    <a:lnTo>
                      <a:pt x="22" y="1804"/>
                    </a:lnTo>
                    <a:lnTo>
                      <a:pt x="64" y="1804"/>
                    </a:lnTo>
                    <a:cubicBezTo>
                      <a:pt x="263" y="1793"/>
                      <a:pt x="452" y="1783"/>
                      <a:pt x="641" y="1772"/>
                    </a:cubicBez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9"/>
              <p:cNvSpPr/>
              <p:nvPr/>
            </p:nvSpPr>
            <p:spPr>
              <a:xfrm>
                <a:off x="4156903" y="863689"/>
                <a:ext cx="87361" cy="261785"/>
              </a:xfrm>
              <a:custGeom>
                <a:rect b="b" l="l" r="r" t="t"/>
                <a:pathLst>
                  <a:path extrusionOk="0" h="1762" w="588">
                    <a:moveTo>
                      <a:pt x="21" y="0"/>
                    </a:moveTo>
                    <a:lnTo>
                      <a:pt x="0" y="1762"/>
                    </a:lnTo>
                    <a:cubicBezTo>
                      <a:pt x="189" y="1730"/>
                      <a:pt x="368" y="1699"/>
                      <a:pt x="556" y="1657"/>
                    </a:cubicBezTo>
                    <a:lnTo>
                      <a:pt x="5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9"/>
              <p:cNvSpPr/>
              <p:nvPr/>
            </p:nvSpPr>
            <p:spPr>
              <a:xfrm>
                <a:off x="4169384" y="1179854"/>
                <a:ext cx="53040" cy="42343"/>
              </a:xfrm>
              <a:custGeom>
                <a:rect b="b" l="l" r="r" t="t"/>
                <a:pathLst>
                  <a:path extrusionOk="0" h="285" w="357">
                    <a:moveTo>
                      <a:pt x="0" y="1"/>
                    </a:moveTo>
                    <a:lnTo>
                      <a:pt x="11" y="284"/>
                    </a:lnTo>
                    <a:lnTo>
                      <a:pt x="357" y="284"/>
                    </a:lnTo>
                    <a:lnTo>
                      <a:pt x="346"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9"/>
              <p:cNvSpPr/>
              <p:nvPr/>
            </p:nvSpPr>
            <p:spPr>
              <a:xfrm>
                <a:off x="4096137" y="1195455"/>
                <a:ext cx="9509" cy="17383"/>
              </a:xfrm>
              <a:custGeom>
                <a:rect b="b" l="l" r="r" t="t"/>
                <a:pathLst>
                  <a:path extrusionOk="0" h="117" w="64">
                    <a:moveTo>
                      <a:pt x="32" y="1"/>
                    </a:moveTo>
                    <a:cubicBezTo>
                      <a:pt x="11" y="1"/>
                      <a:pt x="1" y="22"/>
                      <a:pt x="1" y="53"/>
                    </a:cubicBezTo>
                    <a:cubicBezTo>
                      <a:pt x="1" y="85"/>
                      <a:pt x="11" y="116"/>
                      <a:pt x="32" y="116"/>
                    </a:cubicBezTo>
                    <a:cubicBezTo>
                      <a:pt x="42" y="116"/>
                      <a:pt x="63" y="85"/>
                      <a:pt x="63" y="53"/>
                    </a:cubicBezTo>
                    <a:cubicBezTo>
                      <a:pt x="63"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9"/>
              <p:cNvSpPr/>
              <p:nvPr/>
            </p:nvSpPr>
            <p:spPr>
              <a:xfrm>
                <a:off x="4086777" y="935302"/>
                <a:ext cx="9509" cy="15749"/>
              </a:xfrm>
              <a:custGeom>
                <a:rect b="b" l="l" r="r" t="t"/>
                <a:pathLst>
                  <a:path extrusionOk="0" h="106" w="64">
                    <a:moveTo>
                      <a:pt x="32" y="1"/>
                    </a:moveTo>
                    <a:cubicBezTo>
                      <a:pt x="11" y="1"/>
                      <a:pt x="1" y="22"/>
                      <a:pt x="1" y="53"/>
                    </a:cubicBezTo>
                    <a:cubicBezTo>
                      <a:pt x="1" y="85"/>
                      <a:pt x="11" y="105"/>
                      <a:pt x="32" y="105"/>
                    </a:cubicBezTo>
                    <a:cubicBezTo>
                      <a:pt x="53" y="105"/>
                      <a:pt x="64" y="85"/>
                      <a:pt x="64" y="53"/>
                    </a:cubicBezTo>
                    <a:cubicBezTo>
                      <a:pt x="6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9"/>
              <p:cNvSpPr/>
              <p:nvPr/>
            </p:nvSpPr>
            <p:spPr>
              <a:xfrm>
                <a:off x="4189590" y="1140928"/>
                <a:ext cx="11143" cy="18869"/>
              </a:xfrm>
              <a:custGeom>
                <a:rect b="b" l="l" r="r" t="t"/>
                <a:pathLst>
                  <a:path extrusionOk="0" h="127" w="75">
                    <a:moveTo>
                      <a:pt x="32" y="1"/>
                    </a:moveTo>
                    <a:cubicBezTo>
                      <a:pt x="11" y="1"/>
                      <a:pt x="1" y="22"/>
                      <a:pt x="1" y="64"/>
                    </a:cubicBezTo>
                    <a:cubicBezTo>
                      <a:pt x="1" y="95"/>
                      <a:pt x="11" y="127"/>
                      <a:pt x="32" y="127"/>
                    </a:cubicBezTo>
                    <a:cubicBezTo>
                      <a:pt x="53" y="127"/>
                      <a:pt x="74" y="95"/>
                      <a:pt x="74" y="64"/>
                    </a:cubicBezTo>
                    <a:cubicBezTo>
                      <a:pt x="74" y="22"/>
                      <a:pt x="64"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9"/>
              <p:cNvSpPr/>
              <p:nvPr/>
            </p:nvSpPr>
            <p:spPr>
              <a:xfrm>
                <a:off x="2860596" y="863689"/>
                <a:ext cx="112321" cy="378711"/>
              </a:xfrm>
              <a:custGeom>
                <a:rect b="b" l="l" r="r" t="t"/>
                <a:pathLst>
                  <a:path extrusionOk="0" h="2549" w="756">
                    <a:moveTo>
                      <a:pt x="1" y="0"/>
                    </a:moveTo>
                    <a:lnTo>
                      <a:pt x="22" y="2548"/>
                    </a:lnTo>
                    <a:lnTo>
                      <a:pt x="756" y="2548"/>
                    </a:ln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9"/>
              <p:cNvSpPr/>
              <p:nvPr/>
            </p:nvSpPr>
            <p:spPr>
              <a:xfrm>
                <a:off x="2977523" y="863689"/>
                <a:ext cx="98206" cy="378711"/>
              </a:xfrm>
              <a:custGeom>
                <a:rect b="b" l="l" r="r" t="t"/>
                <a:pathLst>
                  <a:path extrusionOk="0" h="2549" w="661">
                    <a:moveTo>
                      <a:pt x="21" y="0"/>
                    </a:moveTo>
                    <a:lnTo>
                      <a:pt x="0" y="2548"/>
                    </a:lnTo>
                    <a:lnTo>
                      <a:pt x="598" y="2548"/>
                    </a:lnTo>
                    <a:lnTo>
                      <a:pt x="6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9"/>
              <p:cNvSpPr/>
              <p:nvPr/>
            </p:nvSpPr>
            <p:spPr>
              <a:xfrm>
                <a:off x="2673690" y="894741"/>
                <a:ext cx="96721" cy="347660"/>
              </a:xfrm>
              <a:custGeom>
                <a:rect b="b" l="l" r="r" t="t"/>
                <a:pathLst>
                  <a:path extrusionOk="0" h="2340" w="651">
                    <a:moveTo>
                      <a:pt x="1" y="1"/>
                    </a:moveTo>
                    <a:lnTo>
                      <a:pt x="11" y="2339"/>
                    </a:lnTo>
                    <a:lnTo>
                      <a:pt x="651" y="2339"/>
                    </a:ln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9"/>
              <p:cNvSpPr/>
              <p:nvPr/>
            </p:nvSpPr>
            <p:spPr>
              <a:xfrm>
                <a:off x="2778137" y="863689"/>
                <a:ext cx="70126" cy="266539"/>
              </a:xfrm>
              <a:custGeom>
                <a:rect b="b" l="l" r="r" t="t"/>
                <a:pathLst>
                  <a:path extrusionOk="0" h="1794" w="472">
                    <a:moveTo>
                      <a:pt x="0" y="0"/>
                    </a:moveTo>
                    <a:lnTo>
                      <a:pt x="11" y="1772"/>
                    </a:lnTo>
                    <a:cubicBezTo>
                      <a:pt x="157" y="1783"/>
                      <a:pt x="315" y="1793"/>
                      <a:pt x="472" y="1793"/>
                    </a:cubicBez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9"/>
              <p:cNvSpPr/>
              <p:nvPr/>
            </p:nvSpPr>
            <p:spPr>
              <a:xfrm>
                <a:off x="2860596" y="863689"/>
                <a:ext cx="104595" cy="268025"/>
              </a:xfrm>
              <a:custGeom>
                <a:rect b="b" l="l" r="r" t="t"/>
                <a:pathLst>
                  <a:path extrusionOk="0" h="1804" w="704">
                    <a:moveTo>
                      <a:pt x="1" y="0"/>
                    </a:moveTo>
                    <a:lnTo>
                      <a:pt x="22" y="1804"/>
                    </a:lnTo>
                    <a:lnTo>
                      <a:pt x="64" y="1804"/>
                    </a:lnTo>
                    <a:cubicBezTo>
                      <a:pt x="284" y="1804"/>
                      <a:pt x="504" y="1783"/>
                      <a:pt x="703" y="1772"/>
                    </a:cubicBez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9"/>
              <p:cNvSpPr/>
              <p:nvPr/>
            </p:nvSpPr>
            <p:spPr>
              <a:xfrm>
                <a:off x="2979009" y="863689"/>
                <a:ext cx="96721" cy="261785"/>
              </a:xfrm>
              <a:custGeom>
                <a:rect b="b" l="l" r="r" t="t"/>
                <a:pathLst>
                  <a:path extrusionOk="0" h="1762" w="651">
                    <a:moveTo>
                      <a:pt x="11" y="0"/>
                    </a:moveTo>
                    <a:lnTo>
                      <a:pt x="1" y="1762"/>
                    </a:lnTo>
                    <a:cubicBezTo>
                      <a:pt x="211" y="1730"/>
                      <a:pt x="410" y="1699"/>
                      <a:pt x="609" y="1657"/>
                    </a:cubicBezTo>
                    <a:lnTo>
                      <a:pt x="6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49"/>
              <p:cNvSpPr/>
              <p:nvPr/>
            </p:nvSpPr>
            <p:spPr>
              <a:xfrm>
                <a:off x="2673690" y="894741"/>
                <a:ext cx="93601" cy="230733"/>
              </a:xfrm>
              <a:custGeom>
                <a:rect b="b" l="l" r="r" t="t"/>
                <a:pathLst>
                  <a:path extrusionOk="0" h="1553" w="630">
                    <a:moveTo>
                      <a:pt x="1" y="1"/>
                    </a:moveTo>
                    <a:lnTo>
                      <a:pt x="11" y="1448"/>
                    </a:lnTo>
                    <a:cubicBezTo>
                      <a:pt x="210" y="1501"/>
                      <a:pt x="420" y="1532"/>
                      <a:pt x="630" y="1553"/>
                    </a:cubicBez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49"/>
              <p:cNvSpPr/>
              <p:nvPr/>
            </p:nvSpPr>
            <p:spPr>
              <a:xfrm>
                <a:off x="2686170" y="913462"/>
                <a:ext cx="64035" cy="23623"/>
              </a:xfrm>
              <a:custGeom>
                <a:rect b="b" l="l" r="r" t="t"/>
                <a:pathLst>
                  <a:path extrusionOk="0" h="159" w="431">
                    <a:moveTo>
                      <a:pt x="0" y="1"/>
                    </a:moveTo>
                    <a:lnTo>
                      <a:pt x="0" y="158"/>
                    </a:lnTo>
                    <a:lnTo>
                      <a:pt x="43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49"/>
              <p:cNvSpPr/>
              <p:nvPr/>
            </p:nvSpPr>
            <p:spPr>
              <a:xfrm>
                <a:off x="2687656" y="952388"/>
                <a:ext cx="62549" cy="23623"/>
              </a:xfrm>
              <a:custGeom>
                <a:rect b="b" l="l" r="r" t="t"/>
                <a:pathLst>
                  <a:path extrusionOk="0" h="159" w="421">
                    <a:moveTo>
                      <a:pt x="1" y="1"/>
                    </a:moveTo>
                    <a:lnTo>
                      <a:pt x="1" y="158"/>
                    </a:lnTo>
                    <a:lnTo>
                      <a:pt x="42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49"/>
              <p:cNvSpPr/>
              <p:nvPr/>
            </p:nvSpPr>
            <p:spPr>
              <a:xfrm>
                <a:off x="2684536" y="1201695"/>
                <a:ext cx="70275" cy="20503"/>
              </a:xfrm>
              <a:custGeom>
                <a:rect b="b" l="l" r="r" t="t"/>
                <a:pathLst>
                  <a:path extrusionOk="0" h="138" w="473">
                    <a:moveTo>
                      <a:pt x="1" y="1"/>
                    </a:moveTo>
                    <a:lnTo>
                      <a:pt x="1" y="137"/>
                    </a:lnTo>
                    <a:lnTo>
                      <a:pt x="473" y="13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49"/>
              <p:cNvSpPr/>
              <p:nvPr/>
            </p:nvSpPr>
            <p:spPr>
              <a:xfrm>
                <a:off x="2807703" y="1198575"/>
                <a:ext cx="10994" cy="17383"/>
              </a:xfrm>
              <a:custGeom>
                <a:rect b="b" l="l" r="r" t="t"/>
                <a:pathLst>
                  <a:path extrusionOk="0" h="117" w="74">
                    <a:moveTo>
                      <a:pt x="32" y="1"/>
                    </a:moveTo>
                    <a:cubicBezTo>
                      <a:pt x="11" y="1"/>
                      <a:pt x="0" y="22"/>
                      <a:pt x="0" y="53"/>
                    </a:cubicBezTo>
                    <a:cubicBezTo>
                      <a:pt x="0" y="85"/>
                      <a:pt x="11" y="116"/>
                      <a:pt x="32" y="116"/>
                    </a:cubicBezTo>
                    <a:cubicBezTo>
                      <a:pt x="53" y="116"/>
                      <a:pt x="74" y="85"/>
                      <a:pt x="74" y="53"/>
                    </a:cubicBezTo>
                    <a:cubicBezTo>
                      <a:pt x="7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49"/>
              <p:cNvSpPr/>
              <p:nvPr/>
            </p:nvSpPr>
            <p:spPr>
              <a:xfrm>
                <a:off x="2993124" y="1179854"/>
                <a:ext cx="59280" cy="42343"/>
              </a:xfrm>
              <a:custGeom>
                <a:rect b="b" l="l" r="r" t="t"/>
                <a:pathLst>
                  <a:path extrusionOk="0" h="285" w="399">
                    <a:moveTo>
                      <a:pt x="0" y="1"/>
                    </a:moveTo>
                    <a:lnTo>
                      <a:pt x="11" y="284"/>
                    </a:lnTo>
                    <a:lnTo>
                      <a:pt x="399" y="284"/>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49"/>
              <p:cNvSpPr/>
              <p:nvPr/>
            </p:nvSpPr>
            <p:spPr>
              <a:xfrm>
                <a:off x="2910517" y="1195455"/>
                <a:ext cx="10994" cy="17383"/>
              </a:xfrm>
              <a:custGeom>
                <a:rect b="b" l="l" r="r" t="t"/>
                <a:pathLst>
                  <a:path extrusionOk="0" h="117" w="74">
                    <a:moveTo>
                      <a:pt x="42" y="1"/>
                    </a:moveTo>
                    <a:cubicBezTo>
                      <a:pt x="21" y="1"/>
                      <a:pt x="0" y="22"/>
                      <a:pt x="0" y="53"/>
                    </a:cubicBezTo>
                    <a:cubicBezTo>
                      <a:pt x="0" y="85"/>
                      <a:pt x="21" y="116"/>
                      <a:pt x="42" y="116"/>
                    </a:cubicBezTo>
                    <a:cubicBezTo>
                      <a:pt x="63" y="116"/>
                      <a:pt x="74" y="85"/>
                      <a:pt x="74" y="53"/>
                    </a:cubicBezTo>
                    <a:cubicBezTo>
                      <a:pt x="7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49"/>
              <p:cNvSpPr/>
              <p:nvPr/>
            </p:nvSpPr>
            <p:spPr>
              <a:xfrm>
                <a:off x="2901156" y="935302"/>
                <a:ext cx="12629" cy="15749"/>
              </a:xfrm>
              <a:custGeom>
                <a:rect b="b" l="l" r="r" t="t"/>
                <a:pathLst>
                  <a:path extrusionOk="0" h="106" w="85">
                    <a:moveTo>
                      <a:pt x="42" y="1"/>
                    </a:moveTo>
                    <a:cubicBezTo>
                      <a:pt x="21" y="1"/>
                      <a:pt x="1" y="22"/>
                      <a:pt x="1" y="53"/>
                    </a:cubicBezTo>
                    <a:cubicBezTo>
                      <a:pt x="1" y="85"/>
                      <a:pt x="21" y="105"/>
                      <a:pt x="42" y="105"/>
                    </a:cubicBezTo>
                    <a:cubicBezTo>
                      <a:pt x="63" y="105"/>
                      <a:pt x="84" y="85"/>
                      <a:pt x="84" y="53"/>
                    </a:cubicBezTo>
                    <a:cubicBezTo>
                      <a:pt x="8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9"/>
              <p:cNvSpPr/>
              <p:nvPr/>
            </p:nvSpPr>
            <p:spPr>
              <a:xfrm>
                <a:off x="3014964" y="1140928"/>
                <a:ext cx="14114" cy="18869"/>
              </a:xfrm>
              <a:custGeom>
                <a:rect b="b" l="l" r="r" t="t"/>
                <a:pathLst>
                  <a:path extrusionOk="0" h="127" w="95">
                    <a:moveTo>
                      <a:pt x="42" y="1"/>
                    </a:moveTo>
                    <a:cubicBezTo>
                      <a:pt x="21" y="1"/>
                      <a:pt x="0" y="22"/>
                      <a:pt x="0" y="64"/>
                    </a:cubicBezTo>
                    <a:cubicBezTo>
                      <a:pt x="0" y="95"/>
                      <a:pt x="21" y="127"/>
                      <a:pt x="42" y="127"/>
                    </a:cubicBezTo>
                    <a:cubicBezTo>
                      <a:pt x="73" y="127"/>
                      <a:pt x="94" y="95"/>
                      <a:pt x="94" y="64"/>
                    </a:cubicBezTo>
                    <a:cubicBezTo>
                      <a:pt x="94" y="22"/>
                      <a:pt x="7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9"/>
              <p:cNvSpPr/>
              <p:nvPr/>
            </p:nvSpPr>
            <p:spPr>
              <a:xfrm>
                <a:off x="3376296" y="863689"/>
                <a:ext cx="106081" cy="378711"/>
              </a:xfrm>
              <a:custGeom>
                <a:rect b="b" l="l" r="r" t="t"/>
                <a:pathLst>
                  <a:path extrusionOk="0" h="2549" w="714">
                    <a:moveTo>
                      <a:pt x="85" y="0"/>
                    </a:moveTo>
                    <a:lnTo>
                      <a:pt x="1" y="2548"/>
                    </a:lnTo>
                    <a:lnTo>
                      <a:pt x="714" y="2548"/>
                    </a:lnTo>
                    <a:lnTo>
                      <a:pt x="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49"/>
              <p:cNvSpPr/>
              <p:nvPr/>
            </p:nvSpPr>
            <p:spPr>
              <a:xfrm>
                <a:off x="3094303" y="967988"/>
                <a:ext cx="112321" cy="274413"/>
              </a:xfrm>
              <a:custGeom>
                <a:rect b="b" l="l" r="r" t="t"/>
                <a:pathLst>
                  <a:path extrusionOk="0" h="1847" w="756">
                    <a:moveTo>
                      <a:pt x="1" y="1"/>
                    </a:moveTo>
                    <a:lnTo>
                      <a:pt x="1" y="1846"/>
                    </a:lnTo>
                    <a:lnTo>
                      <a:pt x="714" y="1846"/>
                    </a:ln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49"/>
              <p:cNvSpPr/>
              <p:nvPr/>
            </p:nvSpPr>
            <p:spPr>
              <a:xfrm>
                <a:off x="3500949" y="863689"/>
                <a:ext cx="160607" cy="378711"/>
              </a:xfrm>
              <a:custGeom>
                <a:rect b="b" l="l" r="r" t="t"/>
                <a:pathLst>
                  <a:path extrusionOk="0" h="2549" w="1081">
                    <a:moveTo>
                      <a:pt x="64" y="0"/>
                    </a:moveTo>
                    <a:lnTo>
                      <a:pt x="1" y="2548"/>
                    </a:lnTo>
                    <a:lnTo>
                      <a:pt x="1081" y="2548"/>
                    </a:lnTo>
                    <a:lnTo>
                      <a:pt x="9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9"/>
              <p:cNvSpPr/>
              <p:nvPr/>
            </p:nvSpPr>
            <p:spPr>
              <a:xfrm>
                <a:off x="3220590" y="894741"/>
                <a:ext cx="141887" cy="347660"/>
              </a:xfrm>
              <a:custGeom>
                <a:rect b="b" l="l" r="r" t="t"/>
                <a:pathLst>
                  <a:path extrusionOk="0" h="2340" w="955">
                    <a:moveTo>
                      <a:pt x="74" y="1"/>
                    </a:moveTo>
                    <a:lnTo>
                      <a:pt x="0" y="2339"/>
                    </a:lnTo>
                    <a:lnTo>
                      <a:pt x="954" y="2339"/>
                    </a:lnTo>
                    <a:lnTo>
                      <a:pt x="944" y="32"/>
                    </a:lnTo>
                    <a:lnTo>
                      <a:pt x="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9"/>
              <p:cNvSpPr/>
              <p:nvPr/>
            </p:nvSpPr>
            <p:spPr>
              <a:xfrm>
                <a:off x="3381050" y="863689"/>
                <a:ext cx="99841" cy="266539"/>
              </a:xfrm>
              <a:custGeom>
                <a:rect b="b" l="l" r="r" t="t"/>
                <a:pathLst>
                  <a:path extrusionOk="0" h="1794" w="672">
                    <a:moveTo>
                      <a:pt x="53" y="0"/>
                    </a:moveTo>
                    <a:lnTo>
                      <a:pt x="0" y="1772"/>
                    </a:lnTo>
                    <a:cubicBezTo>
                      <a:pt x="210" y="1783"/>
                      <a:pt x="441" y="1793"/>
                      <a:pt x="671" y="1793"/>
                    </a:cubicBezTo>
                    <a:lnTo>
                      <a:pt x="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49"/>
              <p:cNvSpPr/>
              <p:nvPr/>
            </p:nvSpPr>
            <p:spPr>
              <a:xfrm>
                <a:off x="3094303" y="967988"/>
                <a:ext cx="112321" cy="140401"/>
              </a:xfrm>
              <a:custGeom>
                <a:rect b="b" l="l" r="r" t="t"/>
                <a:pathLst>
                  <a:path extrusionOk="0" h="945" w="756">
                    <a:moveTo>
                      <a:pt x="1" y="1"/>
                    </a:moveTo>
                    <a:lnTo>
                      <a:pt x="1" y="787"/>
                    </a:lnTo>
                    <a:cubicBezTo>
                      <a:pt x="232" y="850"/>
                      <a:pt x="473" y="903"/>
                      <a:pt x="735" y="945"/>
                    </a:cubicBez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49"/>
              <p:cNvSpPr/>
              <p:nvPr/>
            </p:nvSpPr>
            <p:spPr>
              <a:xfrm>
                <a:off x="3504070" y="863689"/>
                <a:ext cx="151247" cy="268025"/>
              </a:xfrm>
              <a:custGeom>
                <a:rect b="b" l="l" r="r" t="t"/>
                <a:pathLst>
                  <a:path extrusionOk="0" h="1804" w="1018">
                    <a:moveTo>
                      <a:pt x="43" y="0"/>
                    </a:moveTo>
                    <a:lnTo>
                      <a:pt x="1" y="1804"/>
                    </a:lnTo>
                    <a:lnTo>
                      <a:pt x="74" y="1804"/>
                    </a:lnTo>
                    <a:cubicBezTo>
                      <a:pt x="399" y="1804"/>
                      <a:pt x="714" y="1783"/>
                      <a:pt x="1018" y="1772"/>
                    </a:cubicBezTo>
                    <a:lnTo>
                      <a:pt x="9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9"/>
              <p:cNvSpPr/>
              <p:nvPr/>
            </p:nvSpPr>
            <p:spPr>
              <a:xfrm>
                <a:off x="3225196" y="894741"/>
                <a:ext cx="135647" cy="230733"/>
              </a:xfrm>
              <a:custGeom>
                <a:rect b="b" l="l" r="r" t="t"/>
                <a:pathLst>
                  <a:path extrusionOk="0" h="1553" w="913">
                    <a:moveTo>
                      <a:pt x="43" y="1"/>
                    </a:moveTo>
                    <a:lnTo>
                      <a:pt x="1" y="1448"/>
                    </a:lnTo>
                    <a:cubicBezTo>
                      <a:pt x="284" y="1501"/>
                      <a:pt x="588" y="1532"/>
                      <a:pt x="913" y="1553"/>
                    </a:cubicBezTo>
                    <a:lnTo>
                      <a:pt x="913" y="32"/>
                    </a:lnTo>
                    <a:lnTo>
                      <a:pt x="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9"/>
              <p:cNvSpPr/>
              <p:nvPr/>
            </p:nvSpPr>
            <p:spPr>
              <a:xfrm>
                <a:off x="3250157" y="913462"/>
                <a:ext cx="93601" cy="23623"/>
              </a:xfrm>
              <a:custGeom>
                <a:rect b="b" l="l" r="r" t="t"/>
                <a:pathLst>
                  <a:path extrusionOk="0" h="159" w="630">
                    <a:moveTo>
                      <a:pt x="0" y="1"/>
                    </a:moveTo>
                    <a:lnTo>
                      <a:pt x="0" y="158"/>
                    </a:lnTo>
                    <a:lnTo>
                      <a:pt x="630"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49"/>
              <p:cNvSpPr/>
              <p:nvPr/>
            </p:nvSpPr>
            <p:spPr>
              <a:xfrm>
                <a:off x="3250157" y="952388"/>
                <a:ext cx="93601" cy="23623"/>
              </a:xfrm>
              <a:custGeom>
                <a:rect b="b" l="l" r="r" t="t"/>
                <a:pathLst>
                  <a:path extrusionOk="0" h="159" w="630">
                    <a:moveTo>
                      <a:pt x="0" y="1"/>
                    </a:moveTo>
                    <a:lnTo>
                      <a:pt x="0" y="158"/>
                    </a:lnTo>
                    <a:lnTo>
                      <a:pt x="619"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49"/>
              <p:cNvSpPr/>
              <p:nvPr/>
            </p:nvSpPr>
            <p:spPr>
              <a:xfrm>
                <a:off x="3234556" y="1201695"/>
                <a:ext cx="106081" cy="20503"/>
              </a:xfrm>
              <a:custGeom>
                <a:rect b="b" l="l" r="r" t="t"/>
                <a:pathLst>
                  <a:path extrusionOk="0" h="138" w="714">
                    <a:moveTo>
                      <a:pt x="1" y="1"/>
                    </a:moveTo>
                    <a:lnTo>
                      <a:pt x="1" y="137"/>
                    </a:lnTo>
                    <a:lnTo>
                      <a:pt x="703" y="137"/>
                    </a:lnTo>
                    <a:lnTo>
                      <a:pt x="7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49"/>
              <p:cNvSpPr/>
              <p:nvPr/>
            </p:nvSpPr>
            <p:spPr>
              <a:xfrm>
                <a:off x="3416857" y="1198575"/>
                <a:ext cx="17234" cy="17383"/>
              </a:xfrm>
              <a:custGeom>
                <a:rect b="b" l="l" r="r" t="t"/>
                <a:pathLst>
                  <a:path extrusionOk="0" h="117" w="116">
                    <a:moveTo>
                      <a:pt x="63" y="1"/>
                    </a:moveTo>
                    <a:cubicBezTo>
                      <a:pt x="32" y="1"/>
                      <a:pt x="0" y="22"/>
                      <a:pt x="0" y="53"/>
                    </a:cubicBezTo>
                    <a:cubicBezTo>
                      <a:pt x="0" y="85"/>
                      <a:pt x="21" y="116"/>
                      <a:pt x="53" y="116"/>
                    </a:cubicBezTo>
                    <a:cubicBezTo>
                      <a:pt x="84" y="116"/>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49"/>
              <p:cNvSpPr/>
              <p:nvPr/>
            </p:nvSpPr>
            <p:spPr>
              <a:xfrm>
                <a:off x="3105297" y="982103"/>
                <a:ext cx="76515" cy="39075"/>
              </a:xfrm>
              <a:custGeom>
                <a:rect b="b" l="l" r="r" t="t"/>
                <a:pathLst>
                  <a:path extrusionOk="0" h="263" w="515">
                    <a:moveTo>
                      <a:pt x="514" y="0"/>
                    </a:moveTo>
                    <a:lnTo>
                      <a:pt x="11" y="21"/>
                    </a:lnTo>
                    <a:lnTo>
                      <a:pt x="0" y="262"/>
                    </a:lnTo>
                    <a:lnTo>
                      <a:pt x="514" y="241"/>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49"/>
              <p:cNvSpPr/>
              <p:nvPr/>
            </p:nvSpPr>
            <p:spPr>
              <a:xfrm>
                <a:off x="3106783" y="1195455"/>
                <a:ext cx="71909" cy="39223"/>
              </a:xfrm>
              <a:custGeom>
                <a:rect b="b" l="l" r="r" t="t"/>
                <a:pathLst>
                  <a:path extrusionOk="0" h="264" w="484">
                    <a:moveTo>
                      <a:pt x="483" y="1"/>
                    </a:moveTo>
                    <a:lnTo>
                      <a:pt x="11" y="22"/>
                    </a:lnTo>
                    <a:lnTo>
                      <a:pt x="1" y="263"/>
                    </a:lnTo>
                    <a:lnTo>
                      <a:pt x="483" y="242"/>
                    </a:lnTo>
                    <a:lnTo>
                      <a:pt x="48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49"/>
              <p:cNvSpPr/>
              <p:nvPr/>
            </p:nvSpPr>
            <p:spPr>
              <a:xfrm>
                <a:off x="3571076" y="1195455"/>
                <a:ext cx="17234" cy="17383"/>
              </a:xfrm>
              <a:custGeom>
                <a:rect b="b" l="l" r="r" t="t"/>
                <a:pathLst>
                  <a:path extrusionOk="0" h="117" w="116">
                    <a:moveTo>
                      <a:pt x="64" y="1"/>
                    </a:moveTo>
                    <a:cubicBezTo>
                      <a:pt x="32" y="1"/>
                      <a:pt x="1" y="22"/>
                      <a:pt x="1" y="53"/>
                    </a:cubicBezTo>
                    <a:cubicBezTo>
                      <a:pt x="1" y="85"/>
                      <a:pt x="22" y="116"/>
                      <a:pt x="53" y="116"/>
                    </a:cubicBezTo>
                    <a:cubicBezTo>
                      <a:pt x="85" y="116"/>
                      <a:pt x="116" y="85"/>
                      <a:pt x="116" y="53"/>
                    </a:cubicBezTo>
                    <a:cubicBezTo>
                      <a:pt x="11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49"/>
              <p:cNvSpPr/>
              <p:nvPr/>
            </p:nvSpPr>
            <p:spPr>
              <a:xfrm>
                <a:off x="3566471" y="935302"/>
                <a:ext cx="17234" cy="15749"/>
              </a:xfrm>
              <a:custGeom>
                <a:rect b="b" l="l" r="r" t="t"/>
                <a:pathLst>
                  <a:path extrusionOk="0" h="106" w="116">
                    <a:moveTo>
                      <a:pt x="63" y="1"/>
                    </a:moveTo>
                    <a:cubicBezTo>
                      <a:pt x="32" y="1"/>
                      <a:pt x="11" y="22"/>
                      <a:pt x="11" y="53"/>
                    </a:cubicBezTo>
                    <a:cubicBezTo>
                      <a:pt x="0" y="85"/>
                      <a:pt x="32" y="105"/>
                      <a:pt x="63" y="105"/>
                    </a:cubicBezTo>
                    <a:cubicBezTo>
                      <a:pt x="95" y="105"/>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49"/>
              <p:cNvSpPr/>
              <p:nvPr/>
            </p:nvSpPr>
            <p:spPr>
              <a:xfrm>
                <a:off x="2080137" y="863689"/>
                <a:ext cx="110687" cy="378711"/>
              </a:xfrm>
              <a:custGeom>
                <a:rect b="b" l="l" r="r" t="t"/>
                <a:pathLst>
                  <a:path extrusionOk="0" h="2549" w="745">
                    <a:moveTo>
                      <a:pt x="0" y="0"/>
                    </a:moveTo>
                    <a:lnTo>
                      <a:pt x="32" y="2548"/>
                    </a:lnTo>
                    <a:lnTo>
                      <a:pt x="745" y="2548"/>
                    </a:ln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49"/>
              <p:cNvSpPr/>
              <p:nvPr/>
            </p:nvSpPr>
            <p:spPr>
              <a:xfrm>
                <a:off x="1790269" y="967988"/>
                <a:ext cx="118561" cy="274413"/>
              </a:xfrm>
              <a:custGeom>
                <a:rect b="b" l="l" r="r" t="t"/>
                <a:pathLst>
                  <a:path extrusionOk="0" h="1847" w="798">
                    <a:moveTo>
                      <a:pt x="1" y="1"/>
                    </a:moveTo>
                    <a:lnTo>
                      <a:pt x="85" y="1846"/>
                    </a:lnTo>
                    <a:lnTo>
                      <a:pt x="798" y="1846"/>
                    </a:ln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49"/>
              <p:cNvSpPr/>
              <p:nvPr/>
            </p:nvSpPr>
            <p:spPr>
              <a:xfrm>
                <a:off x="2203156" y="863689"/>
                <a:ext cx="166847" cy="378711"/>
              </a:xfrm>
              <a:custGeom>
                <a:rect b="b" l="l" r="r" t="t"/>
                <a:pathLst>
                  <a:path extrusionOk="0" h="2549" w="1123">
                    <a:moveTo>
                      <a:pt x="1" y="0"/>
                    </a:moveTo>
                    <a:lnTo>
                      <a:pt x="43" y="2548"/>
                    </a:lnTo>
                    <a:lnTo>
                      <a:pt x="1123" y="2548"/>
                    </a:ln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49"/>
              <p:cNvSpPr/>
              <p:nvPr/>
            </p:nvSpPr>
            <p:spPr>
              <a:xfrm>
                <a:off x="2377730" y="863689"/>
                <a:ext cx="145007" cy="378711"/>
              </a:xfrm>
              <a:custGeom>
                <a:rect b="b" l="l" r="r" t="t"/>
                <a:pathLst>
                  <a:path extrusionOk="0" h="2549" w="976">
                    <a:moveTo>
                      <a:pt x="32" y="0"/>
                    </a:moveTo>
                    <a:lnTo>
                      <a:pt x="0" y="2548"/>
                    </a:lnTo>
                    <a:lnTo>
                      <a:pt x="891" y="2548"/>
                    </a:lnTo>
                    <a:lnTo>
                      <a:pt x="9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9"/>
              <p:cNvSpPr/>
              <p:nvPr/>
            </p:nvSpPr>
            <p:spPr>
              <a:xfrm>
                <a:off x="1924283" y="894741"/>
                <a:ext cx="146641" cy="347660"/>
              </a:xfrm>
              <a:custGeom>
                <a:rect b="b" l="l" r="r" t="t"/>
                <a:pathLst>
                  <a:path extrusionOk="0" h="2340" w="987">
                    <a:moveTo>
                      <a:pt x="1" y="1"/>
                    </a:moveTo>
                    <a:lnTo>
                      <a:pt x="32" y="2339"/>
                    </a:lnTo>
                    <a:lnTo>
                      <a:pt x="986" y="2339"/>
                    </a:ln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49"/>
              <p:cNvSpPr/>
              <p:nvPr/>
            </p:nvSpPr>
            <p:spPr>
              <a:xfrm>
                <a:off x="2080137" y="863689"/>
                <a:ext cx="104446" cy="266539"/>
              </a:xfrm>
              <a:custGeom>
                <a:rect b="b" l="l" r="r" t="t"/>
                <a:pathLst>
                  <a:path extrusionOk="0" h="1794" w="703">
                    <a:moveTo>
                      <a:pt x="0" y="0"/>
                    </a:moveTo>
                    <a:lnTo>
                      <a:pt x="21" y="1772"/>
                    </a:lnTo>
                    <a:cubicBezTo>
                      <a:pt x="241" y="1783"/>
                      <a:pt x="472" y="1793"/>
                      <a:pt x="703" y="1793"/>
                    </a:cubicBez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49"/>
              <p:cNvSpPr/>
              <p:nvPr/>
            </p:nvSpPr>
            <p:spPr>
              <a:xfrm>
                <a:off x="1790269" y="967988"/>
                <a:ext cx="115441" cy="140401"/>
              </a:xfrm>
              <a:custGeom>
                <a:rect b="b" l="l" r="r" t="t"/>
                <a:pathLst>
                  <a:path extrusionOk="0" h="945" w="777">
                    <a:moveTo>
                      <a:pt x="1" y="1"/>
                    </a:moveTo>
                    <a:lnTo>
                      <a:pt x="43" y="787"/>
                    </a:lnTo>
                    <a:cubicBezTo>
                      <a:pt x="263" y="850"/>
                      <a:pt x="515" y="903"/>
                      <a:pt x="777" y="945"/>
                    </a:cubicBez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9"/>
              <p:cNvSpPr/>
              <p:nvPr/>
            </p:nvSpPr>
            <p:spPr>
              <a:xfrm>
                <a:off x="2203156" y="863689"/>
                <a:ext cx="156001" cy="268025"/>
              </a:xfrm>
              <a:custGeom>
                <a:rect b="b" l="l" r="r" t="t"/>
                <a:pathLst>
                  <a:path extrusionOk="0" h="1804" w="1050">
                    <a:moveTo>
                      <a:pt x="1" y="0"/>
                    </a:moveTo>
                    <a:lnTo>
                      <a:pt x="32" y="1804"/>
                    </a:lnTo>
                    <a:lnTo>
                      <a:pt x="105" y="1804"/>
                    </a:lnTo>
                    <a:cubicBezTo>
                      <a:pt x="431" y="1804"/>
                      <a:pt x="745" y="1783"/>
                      <a:pt x="1049" y="1772"/>
                    </a:cubicBez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49"/>
              <p:cNvSpPr/>
              <p:nvPr/>
            </p:nvSpPr>
            <p:spPr>
              <a:xfrm>
                <a:off x="2379216" y="863689"/>
                <a:ext cx="145007" cy="261785"/>
              </a:xfrm>
              <a:custGeom>
                <a:rect b="b" l="l" r="r" t="t"/>
                <a:pathLst>
                  <a:path extrusionOk="0" h="1762" w="976">
                    <a:moveTo>
                      <a:pt x="22" y="0"/>
                    </a:moveTo>
                    <a:lnTo>
                      <a:pt x="1" y="1762"/>
                    </a:lnTo>
                    <a:cubicBezTo>
                      <a:pt x="315" y="1730"/>
                      <a:pt x="619" y="1699"/>
                      <a:pt x="913" y="1657"/>
                    </a:cubicBezTo>
                    <a:lnTo>
                      <a:pt x="9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49"/>
              <p:cNvSpPr/>
              <p:nvPr/>
            </p:nvSpPr>
            <p:spPr>
              <a:xfrm>
                <a:off x="1924283" y="894741"/>
                <a:ext cx="140401" cy="230733"/>
              </a:xfrm>
              <a:custGeom>
                <a:rect b="b" l="l" r="r" t="t"/>
                <a:pathLst>
                  <a:path extrusionOk="0" h="1553" w="945">
                    <a:moveTo>
                      <a:pt x="1" y="1"/>
                    </a:moveTo>
                    <a:lnTo>
                      <a:pt x="22" y="1448"/>
                    </a:lnTo>
                    <a:cubicBezTo>
                      <a:pt x="315" y="1501"/>
                      <a:pt x="619" y="1532"/>
                      <a:pt x="944" y="1553"/>
                    </a:cubicBez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9"/>
              <p:cNvSpPr/>
              <p:nvPr/>
            </p:nvSpPr>
            <p:spPr>
              <a:xfrm>
                <a:off x="1944489" y="913462"/>
                <a:ext cx="93749" cy="23623"/>
              </a:xfrm>
              <a:custGeom>
                <a:rect b="b" l="l" r="r" t="t"/>
                <a:pathLst>
                  <a:path extrusionOk="0" h="159" w="631">
                    <a:moveTo>
                      <a:pt x="1" y="1"/>
                    </a:moveTo>
                    <a:lnTo>
                      <a:pt x="1" y="158"/>
                    </a:lnTo>
                    <a:lnTo>
                      <a:pt x="630" y="158"/>
                    </a:lnTo>
                    <a:lnTo>
                      <a:pt x="6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49"/>
              <p:cNvSpPr/>
              <p:nvPr/>
            </p:nvSpPr>
            <p:spPr>
              <a:xfrm>
                <a:off x="1946123" y="952388"/>
                <a:ext cx="93601" cy="23623"/>
              </a:xfrm>
              <a:custGeom>
                <a:rect b="b" l="l" r="r" t="t"/>
                <a:pathLst>
                  <a:path extrusionOk="0" h="159" w="630">
                    <a:moveTo>
                      <a:pt x="0" y="1"/>
                    </a:moveTo>
                    <a:lnTo>
                      <a:pt x="0" y="158"/>
                    </a:lnTo>
                    <a:lnTo>
                      <a:pt x="630" y="158"/>
                    </a:lnTo>
                    <a:lnTo>
                      <a:pt x="61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49"/>
              <p:cNvSpPr/>
              <p:nvPr/>
            </p:nvSpPr>
            <p:spPr>
              <a:xfrm>
                <a:off x="1941369" y="1201695"/>
                <a:ext cx="104595" cy="20503"/>
              </a:xfrm>
              <a:custGeom>
                <a:rect b="b" l="l" r="r" t="t"/>
                <a:pathLst>
                  <a:path extrusionOk="0" h="138" w="704">
                    <a:moveTo>
                      <a:pt x="1" y="1"/>
                    </a:moveTo>
                    <a:lnTo>
                      <a:pt x="1" y="137"/>
                    </a:lnTo>
                    <a:lnTo>
                      <a:pt x="704" y="137"/>
                    </a:lnTo>
                    <a:lnTo>
                      <a:pt x="70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9"/>
              <p:cNvSpPr/>
              <p:nvPr/>
            </p:nvSpPr>
            <p:spPr>
              <a:xfrm>
                <a:off x="2122480" y="1201695"/>
                <a:ext cx="18572" cy="14263"/>
              </a:xfrm>
              <a:custGeom>
                <a:rect b="b" l="l" r="r" t="t"/>
                <a:pathLst>
                  <a:path extrusionOk="0" h="96" w="125">
                    <a:moveTo>
                      <a:pt x="104" y="1"/>
                    </a:moveTo>
                    <a:cubicBezTo>
                      <a:pt x="67" y="1"/>
                      <a:pt x="0" y="87"/>
                      <a:pt x="72" y="95"/>
                    </a:cubicBezTo>
                    <a:cubicBezTo>
                      <a:pt x="103" y="95"/>
                      <a:pt x="124" y="64"/>
                      <a:pt x="124" y="32"/>
                    </a:cubicBezTo>
                    <a:cubicBezTo>
                      <a:pt x="124" y="9"/>
                      <a:pt x="116" y="1"/>
                      <a:pt x="10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49"/>
              <p:cNvSpPr/>
              <p:nvPr/>
            </p:nvSpPr>
            <p:spPr>
              <a:xfrm>
                <a:off x="2401057" y="1179854"/>
                <a:ext cx="85875" cy="42343"/>
              </a:xfrm>
              <a:custGeom>
                <a:rect b="b" l="l" r="r" t="t"/>
                <a:pathLst>
                  <a:path extrusionOk="0" h="285" w="578">
                    <a:moveTo>
                      <a:pt x="0" y="1"/>
                    </a:moveTo>
                    <a:lnTo>
                      <a:pt x="11" y="284"/>
                    </a:lnTo>
                    <a:lnTo>
                      <a:pt x="577" y="284"/>
                    </a:lnTo>
                    <a:lnTo>
                      <a:pt x="577"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49"/>
              <p:cNvSpPr/>
              <p:nvPr/>
            </p:nvSpPr>
            <p:spPr>
              <a:xfrm>
                <a:off x="1804384" y="982103"/>
                <a:ext cx="74881" cy="39075"/>
              </a:xfrm>
              <a:custGeom>
                <a:rect b="b" l="l" r="r" t="t"/>
                <a:pathLst>
                  <a:path extrusionOk="0" h="263" w="504">
                    <a:moveTo>
                      <a:pt x="503" y="0"/>
                    </a:moveTo>
                    <a:lnTo>
                      <a:pt x="0" y="21"/>
                    </a:lnTo>
                    <a:lnTo>
                      <a:pt x="0" y="262"/>
                    </a:lnTo>
                    <a:lnTo>
                      <a:pt x="503" y="241"/>
                    </a:lnTo>
                    <a:lnTo>
                      <a:pt x="50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49"/>
              <p:cNvSpPr/>
              <p:nvPr/>
            </p:nvSpPr>
            <p:spPr>
              <a:xfrm>
                <a:off x="1815229" y="1195455"/>
                <a:ext cx="70275" cy="39223"/>
              </a:xfrm>
              <a:custGeom>
                <a:rect b="b" l="l" r="r" t="t"/>
                <a:pathLst>
                  <a:path extrusionOk="0" h="264" w="473">
                    <a:moveTo>
                      <a:pt x="472" y="1"/>
                    </a:moveTo>
                    <a:lnTo>
                      <a:pt x="1" y="22"/>
                    </a:lnTo>
                    <a:lnTo>
                      <a:pt x="1" y="263"/>
                    </a:lnTo>
                    <a:lnTo>
                      <a:pt x="472" y="242"/>
                    </a:lnTo>
                    <a:lnTo>
                      <a:pt x="4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49"/>
              <p:cNvSpPr/>
              <p:nvPr/>
            </p:nvSpPr>
            <p:spPr>
              <a:xfrm>
                <a:off x="2276403" y="1195455"/>
                <a:ext cx="18869" cy="17383"/>
              </a:xfrm>
              <a:custGeom>
                <a:rect b="b" l="l" r="r" t="t"/>
                <a:pathLst>
                  <a:path extrusionOk="0" h="117" w="127">
                    <a:moveTo>
                      <a:pt x="56" y="0"/>
                    </a:moveTo>
                    <a:cubicBezTo>
                      <a:pt x="1" y="0"/>
                      <a:pt x="3" y="116"/>
                      <a:pt x="63" y="116"/>
                    </a:cubicBezTo>
                    <a:cubicBezTo>
                      <a:pt x="95" y="116"/>
                      <a:pt x="126" y="85"/>
                      <a:pt x="126" y="53"/>
                    </a:cubicBezTo>
                    <a:cubicBezTo>
                      <a:pt x="126" y="22"/>
                      <a:pt x="95" y="1"/>
                      <a:pt x="63" y="1"/>
                    </a:cubicBezTo>
                    <a:cubicBezTo>
                      <a:pt x="61" y="0"/>
                      <a:pt x="58" y="0"/>
                      <a:pt x="56"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9"/>
              <p:cNvSpPr/>
              <p:nvPr/>
            </p:nvSpPr>
            <p:spPr>
              <a:xfrm>
                <a:off x="2261100" y="938422"/>
                <a:ext cx="18572" cy="12629"/>
              </a:xfrm>
              <a:custGeom>
                <a:rect b="b" l="l" r="r" t="t"/>
                <a:pathLst>
                  <a:path extrusionOk="0" h="85" w="125">
                    <a:moveTo>
                      <a:pt x="104" y="0"/>
                    </a:moveTo>
                    <a:cubicBezTo>
                      <a:pt x="67" y="0"/>
                      <a:pt x="1" y="84"/>
                      <a:pt x="72" y="84"/>
                    </a:cubicBezTo>
                    <a:cubicBezTo>
                      <a:pt x="103" y="84"/>
                      <a:pt x="124" y="64"/>
                      <a:pt x="124" y="32"/>
                    </a:cubicBezTo>
                    <a:cubicBezTo>
                      <a:pt x="124" y="9"/>
                      <a:pt x="116" y="0"/>
                      <a:pt x="104"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49"/>
              <p:cNvSpPr/>
              <p:nvPr/>
            </p:nvSpPr>
            <p:spPr>
              <a:xfrm>
                <a:off x="2433743" y="1140928"/>
                <a:ext cx="18869" cy="18869"/>
              </a:xfrm>
              <a:custGeom>
                <a:rect b="b" l="l" r="r" t="t"/>
                <a:pathLst>
                  <a:path extrusionOk="0" h="127" w="127">
                    <a:moveTo>
                      <a:pt x="64" y="1"/>
                    </a:moveTo>
                    <a:cubicBezTo>
                      <a:pt x="22" y="1"/>
                      <a:pt x="1" y="22"/>
                      <a:pt x="1" y="64"/>
                    </a:cubicBezTo>
                    <a:cubicBezTo>
                      <a:pt x="1" y="95"/>
                      <a:pt x="22" y="127"/>
                      <a:pt x="64" y="127"/>
                    </a:cubicBezTo>
                    <a:cubicBezTo>
                      <a:pt x="95" y="127"/>
                      <a:pt x="126" y="95"/>
                      <a:pt x="126" y="64"/>
                    </a:cubicBezTo>
                    <a:cubicBezTo>
                      <a:pt x="12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49"/>
              <p:cNvSpPr/>
              <p:nvPr/>
            </p:nvSpPr>
            <p:spPr>
              <a:xfrm>
                <a:off x="2446966" y="939759"/>
                <a:ext cx="23177" cy="15897"/>
              </a:xfrm>
              <a:custGeom>
                <a:rect b="b" l="l" r="r" t="t"/>
                <a:pathLst>
                  <a:path extrusionOk="0" h="107" w="156">
                    <a:moveTo>
                      <a:pt x="135" y="0"/>
                    </a:moveTo>
                    <a:cubicBezTo>
                      <a:pt x="93" y="0"/>
                      <a:pt x="1" y="107"/>
                      <a:pt x="90" y="107"/>
                    </a:cubicBezTo>
                    <a:cubicBezTo>
                      <a:pt x="121" y="107"/>
                      <a:pt x="153" y="75"/>
                      <a:pt x="153" y="34"/>
                    </a:cubicBezTo>
                    <a:cubicBezTo>
                      <a:pt x="155" y="10"/>
                      <a:pt x="147" y="0"/>
                      <a:pt x="135"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1" name="Google Shape;2211;p49"/>
            <p:cNvSpPr/>
            <p:nvPr/>
          </p:nvSpPr>
          <p:spPr>
            <a:xfrm>
              <a:off x="4058696" y="880775"/>
              <a:ext cx="59429" cy="28229"/>
            </a:xfrm>
            <a:custGeom>
              <a:rect b="b" l="l" r="r" t="t"/>
              <a:pathLst>
                <a:path extrusionOk="0" h="190" w="400">
                  <a:moveTo>
                    <a:pt x="1" y="1"/>
                  </a:moveTo>
                  <a:lnTo>
                    <a:pt x="1" y="189"/>
                  </a:lnTo>
                  <a:lnTo>
                    <a:pt x="399" y="189"/>
                  </a:lnTo>
                  <a:lnTo>
                    <a:pt x="38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49"/>
            <p:cNvSpPr/>
            <p:nvPr/>
          </p:nvSpPr>
          <p:spPr>
            <a:xfrm>
              <a:off x="4173989" y="880775"/>
              <a:ext cx="62549" cy="28229"/>
            </a:xfrm>
            <a:custGeom>
              <a:rect b="b" l="l" r="r" t="t"/>
              <a:pathLst>
                <a:path extrusionOk="0" h="190" w="421">
                  <a:moveTo>
                    <a:pt x="1" y="1"/>
                  </a:moveTo>
                  <a:lnTo>
                    <a:pt x="11" y="189"/>
                  </a:lnTo>
                  <a:lnTo>
                    <a:pt x="420" y="189"/>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49"/>
            <p:cNvSpPr/>
            <p:nvPr/>
          </p:nvSpPr>
          <p:spPr>
            <a:xfrm>
              <a:off x="2787497" y="882410"/>
              <a:ext cx="37440" cy="18720"/>
            </a:xfrm>
            <a:custGeom>
              <a:rect b="b" l="l" r="r" t="t"/>
              <a:pathLst>
                <a:path extrusionOk="0" h="126" w="252">
                  <a:moveTo>
                    <a:pt x="0" y="0"/>
                  </a:moveTo>
                  <a:lnTo>
                    <a:pt x="10" y="126"/>
                  </a:lnTo>
                  <a:lnTo>
                    <a:pt x="252" y="126"/>
                  </a:lnTo>
                  <a:lnTo>
                    <a:pt x="252"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9"/>
            <p:cNvSpPr/>
            <p:nvPr/>
          </p:nvSpPr>
          <p:spPr>
            <a:xfrm>
              <a:off x="2869956" y="880775"/>
              <a:ext cx="65669" cy="28229"/>
            </a:xfrm>
            <a:custGeom>
              <a:rect b="b" l="l" r="r" t="t"/>
              <a:pathLst>
                <a:path extrusionOk="0" h="190" w="442">
                  <a:moveTo>
                    <a:pt x="1" y="1"/>
                  </a:moveTo>
                  <a:lnTo>
                    <a:pt x="1" y="189"/>
                  </a:lnTo>
                  <a:lnTo>
                    <a:pt x="441" y="189"/>
                  </a:lnTo>
                  <a:lnTo>
                    <a:pt x="43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49"/>
            <p:cNvSpPr/>
            <p:nvPr/>
          </p:nvSpPr>
          <p:spPr>
            <a:xfrm>
              <a:off x="2999364" y="880775"/>
              <a:ext cx="68640" cy="28229"/>
            </a:xfrm>
            <a:custGeom>
              <a:rect b="b" l="l" r="r" t="t"/>
              <a:pathLst>
                <a:path extrusionOk="0" h="190" w="462">
                  <a:moveTo>
                    <a:pt x="0" y="1"/>
                  </a:moveTo>
                  <a:lnTo>
                    <a:pt x="0" y="189"/>
                  </a:lnTo>
                  <a:lnTo>
                    <a:pt x="462" y="189"/>
                  </a:lnTo>
                  <a:lnTo>
                    <a:pt x="46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49"/>
            <p:cNvSpPr/>
            <p:nvPr/>
          </p:nvSpPr>
          <p:spPr>
            <a:xfrm>
              <a:off x="3402891"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9"/>
            <p:cNvSpPr/>
            <p:nvPr/>
          </p:nvSpPr>
          <p:spPr>
            <a:xfrm>
              <a:off x="3524424" y="880775"/>
              <a:ext cx="96721" cy="28229"/>
            </a:xfrm>
            <a:custGeom>
              <a:rect b="b" l="l" r="r" t="t"/>
              <a:pathLst>
                <a:path extrusionOk="0" h="190" w="651">
                  <a:moveTo>
                    <a:pt x="0" y="1"/>
                  </a:moveTo>
                  <a:lnTo>
                    <a:pt x="0" y="189"/>
                  </a:lnTo>
                  <a:lnTo>
                    <a:pt x="64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49"/>
            <p:cNvSpPr/>
            <p:nvPr/>
          </p:nvSpPr>
          <p:spPr>
            <a:xfrm>
              <a:off x="2095737"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49"/>
            <p:cNvSpPr/>
            <p:nvPr/>
          </p:nvSpPr>
          <p:spPr>
            <a:xfrm>
              <a:off x="2217271" y="880775"/>
              <a:ext cx="96721" cy="28229"/>
            </a:xfrm>
            <a:custGeom>
              <a:rect b="b" l="l" r="r" t="t"/>
              <a:pathLst>
                <a:path extrusionOk="0" h="190" w="651">
                  <a:moveTo>
                    <a:pt x="0" y="1"/>
                  </a:moveTo>
                  <a:lnTo>
                    <a:pt x="0" y="189"/>
                  </a:lnTo>
                  <a:lnTo>
                    <a:pt x="65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49"/>
            <p:cNvSpPr/>
            <p:nvPr/>
          </p:nvSpPr>
          <p:spPr>
            <a:xfrm>
              <a:off x="2408782" y="880775"/>
              <a:ext cx="102961" cy="28229"/>
            </a:xfrm>
            <a:custGeom>
              <a:rect b="b" l="l" r="r" t="t"/>
              <a:pathLst>
                <a:path extrusionOk="0" h="190" w="693">
                  <a:moveTo>
                    <a:pt x="1" y="1"/>
                  </a:moveTo>
                  <a:lnTo>
                    <a:pt x="11" y="189"/>
                  </a:lnTo>
                  <a:lnTo>
                    <a:pt x="693" y="189"/>
                  </a:lnTo>
                  <a:lnTo>
                    <a:pt x="69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1" name="Google Shape;2221;p49"/>
          <p:cNvGrpSpPr/>
          <p:nvPr/>
        </p:nvGrpSpPr>
        <p:grpSpPr>
          <a:xfrm flipH="1">
            <a:off x="5161963" y="859708"/>
            <a:ext cx="3268775" cy="380199"/>
            <a:chOff x="975489" y="863689"/>
            <a:chExt cx="3268775" cy="380199"/>
          </a:xfrm>
        </p:grpSpPr>
        <p:grpSp>
          <p:nvGrpSpPr>
            <p:cNvPr id="2222" name="Google Shape;2222;p49"/>
            <p:cNvGrpSpPr/>
            <p:nvPr/>
          </p:nvGrpSpPr>
          <p:grpSpPr>
            <a:xfrm>
              <a:off x="975489" y="863689"/>
              <a:ext cx="3268775" cy="380199"/>
              <a:chOff x="975489" y="863689"/>
              <a:chExt cx="3268775" cy="380199"/>
            </a:xfrm>
          </p:grpSpPr>
          <p:sp>
            <p:nvSpPr>
              <p:cNvPr id="2223" name="Google Shape;2223;p49"/>
              <p:cNvSpPr/>
              <p:nvPr/>
            </p:nvSpPr>
            <p:spPr>
              <a:xfrm>
                <a:off x="2505355" y="905736"/>
                <a:ext cx="166847" cy="338151"/>
              </a:xfrm>
              <a:custGeom>
                <a:rect b="b" l="l" r="r" t="t"/>
                <a:pathLst>
                  <a:path extrusionOk="0" h="2276" w="1123">
                    <a:moveTo>
                      <a:pt x="588" y="0"/>
                    </a:moveTo>
                    <a:lnTo>
                      <a:pt x="1" y="2171"/>
                    </a:lnTo>
                    <a:lnTo>
                      <a:pt x="546" y="2276"/>
                    </a:lnTo>
                    <a:lnTo>
                      <a:pt x="1123" y="74"/>
                    </a:lnTo>
                    <a:lnTo>
                      <a:pt x="5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49"/>
              <p:cNvSpPr/>
              <p:nvPr/>
            </p:nvSpPr>
            <p:spPr>
              <a:xfrm>
                <a:off x="2536556" y="905736"/>
                <a:ext cx="135647" cy="207407"/>
              </a:xfrm>
              <a:custGeom>
                <a:rect b="b" l="l" r="r" t="t"/>
                <a:pathLst>
                  <a:path extrusionOk="0" h="1396" w="913">
                    <a:moveTo>
                      <a:pt x="378" y="0"/>
                    </a:moveTo>
                    <a:lnTo>
                      <a:pt x="1" y="1395"/>
                    </a:lnTo>
                    <a:cubicBezTo>
                      <a:pt x="200" y="1374"/>
                      <a:pt x="399" y="1332"/>
                      <a:pt x="598" y="1280"/>
                    </a:cubicBezTo>
                    <a:lnTo>
                      <a:pt x="913" y="74"/>
                    </a:lnTo>
                    <a:lnTo>
                      <a:pt x="3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9"/>
              <p:cNvSpPr/>
              <p:nvPr/>
            </p:nvSpPr>
            <p:spPr>
              <a:xfrm>
                <a:off x="2592717" y="930696"/>
                <a:ext cx="54675" cy="45315"/>
              </a:xfrm>
              <a:custGeom>
                <a:rect b="b" l="l" r="r" t="t"/>
                <a:pathLst>
                  <a:path extrusionOk="0" h="305" w="368">
                    <a:moveTo>
                      <a:pt x="74" y="0"/>
                    </a:moveTo>
                    <a:lnTo>
                      <a:pt x="0" y="294"/>
                    </a:lnTo>
                    <a:lnTo>
                      <a:pt x="283" y="304"/>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49"/>
              <p:cNvSpPr/>
              <p:nvPr/>
            </p:nvSpPr>
            <p:spPr>
              <a:xfrm>
                <a:off x="2525710" y="1186094"/>
                <a:ext cx="51555" cy="45463"/>
              </a:xfrm>
              <a:custGeom>
                <a:rect b="b" l="l" r="r" t="t"/>
                <a:pathLst>
                  <a:path extrusionOk="0" h="306" w="347">
                    <a:moveTo>
                      <a:pt x="63" y="1"/>
                    </a:moveTo>
                    <a:lnTo>
                      <a:pt x="0" y="232"/>
                    </a:lnTo>
                    <a:lnTo>
                      <a:pt x="283" y="305"/>
                    </a:lnTo>
                    <a:lnTo>
                      <a:pt x="346" y="64"/>
                    </a:lnTo>
                    <a:lnTo>
                      <a:pt x="6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49"/>
              <p:cNvSpPr/>
              <p:nvPr/>
            </p:nvSpPr>
            <p:spPr>
              <a:xfrm>
                <a:off x="2598957" y="986708"/>
                <a:ext cx="14114" cy="32835"/>
              </a:xfrm>
              <a:custGeom>
                <a:rect b="b" l="l" r="r" t="t"/>
                <a:pathLst>
                  <a:path extrusionOk="0" h="221" w="95">
                    <a:moveTo>
                      <a:pt x="53" y="1"/>
                    </a:moveTo>
                    <a:lnTo>
                      <a:pt x="0" y="221"/>
                    </a:lnTo>
                    <a:lnTo>
                      <a:pt x="42" y="221"/>
                    </a:lnTo>
                    <a:lnTo>
                      <a:pt x="95"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9"/>
              <p:cNvSpPr/>
              <p:nvPr/>
            </p:nvSpPr>
            <p:spPr>
              <a:xfrm>
                <a:off x="1664130" y="896376"/>
                <a:ext cx="115441" cy="346025"/>
              </a:xfrm>
              <a:custGeom>
                <a:rect b="b" l="l" r="r" t="t"/>
                <a:pathLst>
                  <a:path extrusionOk="0" h="2329" w="777">
                    <a:moveTo>
                      <a:pt x="0" y="0"/>
                    </a:moveTo>
                    <a:lnTo>
                      <a:pt x="32" y="2328"/>
                    </a:lnTo>
                    <a:lnTo>
                      <a:pt x="776" y="2328"/>
                    </a:lnTo>
                    <a:lnTo>
                      <a:pt x="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49"/>
              <p:cNvSpPr/>
              <p:nvPr/>
            </p:nvSpPr>
            <p:spPr>
              <a:xfrm>
                <a:off x="975489" y="896376"/>
                <a:ext cx="151247" cy="346025"/>
              </a:xfrm>
              <a:custGeom>
                <a:rect b="b" l="l" r="r" t="t"/>
                <a:pathLst>
                  <a:path extrusionOk="0" h="2329" w="1018">
                    <a:moveTo>
                      <a:pt x="32" y="0"/>
                    </a:moveTo>
                    <a:lnTo>
                      <a:pt x="0" y="2328"/>
                    </a:lnTo>
                    <a:lnTo>
                      <a:pt x="923" y="2328"/>
                    </a:lnTo>
                    <a:lnTo>
                      <a:pt x="10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49"/>
              <p:cNvSpPr/>
              <p:nvPr/>
            </p:nvSpPr>
            <p:spPr>
              <a:xfrm>
                <a:off x="1385256" y="991463"/>
                <a:ext cx="109201" cy="250939"/>
              </a:xfrm>
              <a:custGeom>
                <a:rect b="b" l="l" r="r" t="t"/>
                <a:pathLst>
                  <a:path extrusionOk="0" h="1689" w="735">
                    <a:moveTo>
                      <a:pt x="42" y="0"/>
                    </a:moveTo>
                    <a:lnTo>
                      <a:pt x="0" y="1688"/>
                    </a:lnTo>
                    <a:lnTo>
                      <a:pt x="734" y="1688"/>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9"/>
              <p:cNvSpPr/>
              <p:nvPr/>
            </p:nvSpPr>
            <p:spPr>
              <a:xfrm>
                <a:off x="1280809" y="896376"/>
                <a:ext cx="88995" cy="346025"/>
              </a:xfrm>
              <a:custGeom>
                <a:rect b="b" l="l" r="r" t="t"/>
                <a:pathLst>
                  <a:path extrusionOk="0" h="2329" w="599">
                    <a:moveTo>
                      <a:pt x="1" y="0"/>
                    </a:moveTo>
                    <a:lnTo>
                      <a:pt x="64" y="2328"/>
                    </a:lnTo>
                    <a:lnTo>
                      <a:pt x="598" y="2328"/>
                    </a:lnTo>
                    <a:lnTo>
                      <a:pt x="5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49"/>
              <p:cNvSpPr/>
              <p:nvPr/>
            </p:nvSpPr>
            <p:spPr>
              <a:xfrm>
                <a:off x="1126589" y="929062"/>
                <a:ext cx="146641" cy="313339"/>
              </a:xfrm>
              <a:custGeom>
                <a:rect b="b" l="l" r="r" t="t"/>
                <a:pathLst>
                  <a:path extrusionOk="0" h="2109" w="987">
                    <a:moveTo>
                      <a:pt x="84" y="1"/>
                    </a:moveTo>
                    <a:lnTo>
                      <a:pt x="1" y="2108"/>
                    </a:lnTo>
                    <a:lnTo>
                      <a:pt x="986" y="2108"/>
                    </a:lnTo>
                    <a:lnTo>
                      <a:pt x="902" y="64"/>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49"/>
              <p:cNvSpPr/>
              <p:nvPr/>
            </p:nvSpPr>
            <p:spPr>
              <a:xfrm>
                <a:off x="1502036" y="924456"/>
                <a:ext cx="151247" cy="317945"/>
              </a:xfrm>
              <a:custGeom>
                <a:rect b="b" l="l" r="r" t="t"/>
                <a:pathLst>
                  <a:path extrusionOk="0" h="2140" w="1018">
                    <a:moveTo>
                      <a:pt x="1" y="0"/>
                    </a:moveTo>
                    <a:lnTo>
                      <a:pt x="32" y="2139"/>
                    </a:lnTo>
                    <a:lnTo>
                      <a:pt x="1018" y="2139"/>
                    </a:lnTo>
                    <a:lnTo>
                      <a:pt x="913" y="3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49"/>
              <p:cNvSpPr/>
              <p:nvPr/>
            </p:nvSpPr>
            <p:spPr>
              <a:xfrm>
                <a:off x="1667250" y="1116116"/>
                <a:ext cx="112321" cy="126287"/>
              </a:xfrm>
              <a:custGeom>
                <a:rect b="b" l="l" r="r" t="t"/>
                <a:pathLst>
                  <a:path extrusionOk="0" h="850" w="756">
                    <a:moveTo>
                      <a:pt x="0" y="0"/>
                    </a:moveTo>
                    <a:lnTo>
                      <a:pt x="11" y="839"/>
                    </a:lnTo>
                    <a:lnTo>
                      <a:pt x="755" y="849"/>
                    </a:lnTo>
                    <a:lnTo>
                      <a:pt x="713" y="315"/>
                    </a:lnTo>
                    <a:cubicBezTo>
                      <a:pt x="483" y="189"/>
                      <a:pt x="242" y="94"/>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49"/>
              <p:cNvSpPr/>
              <p:nvPr/>
            </p:nvSpPr>
            <p:spPr>
              <a:xfrm>
                <a:off x="975489" y="1031875"/>
                <a:ext cx="146641" cy="210527"/>
              </a:xfrm>
              <a:custGeom>
                <a:rect b="b" l="l" r="r" t="t"/>
                <a:pathLst>
                  <a:path extrusionOk="0" h="1417" w="987">
                    <a:moveTo>
                      <a:pt x="986" y="1"/>
                    </a:moveTo>
                    <a:lnTo>
                      <a:pt x="986" y="1"/>
                    </a:lnTo>
                    <a:cubicBezTo>
                      <a:pt x="651" y="11"/>
                      <a:pt x="325" y="43"/>
                      <a:pt x="21" y="74"/>
                    </a:cubicBezTo>
                    <a:lnTo>
                      <a:pt x="0" y="1416"/>
                    </a:lnTo>
                    <a:lnTo>
                      <a:pt x="923" y="1416"/>
                    </a:lnTo>
                    <a:lnTo>
                      <a:pt x="9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9"/>
              <p:cNvSpPr/>
              <p:nvPr/>
            </p:nvSpPr>
            <p:spPr>
              <a:xfrm>
                <a:off x="1385256" y="1049109"/>
                <a:ext cx="109201" cy="194779"/>
              </a:xfrm>
              <a:custGeom>
                <a:rect b="b" l="l" r="r" t="t"/>
                <a:pathLst>
                  <a:path extrusionOk="0" h="1311" w="735">
                    <a:moveTo>
                      <a:pt x="32" y="0"/>
                    </a:moveTo>
                    <a:lnTo>
                      <a:pt x="0" y="1311"/>
                    </a:lnTo>
                    <a:lnTo>
                      <a:pt x="734" y="1300"/>
                    </a:lnTo>
                    <a:lnTo>
                      <a:pt x="703" y="115"/>
                    </a:lnTo>
                    <a:cubicBezTo>
                      <a:pt x="483" y="74"/>
                      <a:pt x="262" y="32"/>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49"/>
              <p:cNvSpPr/>
              <p:nvPr/>
            </p:nvSpPr>
            <p:spPr>
              <a:xfrm>
                <a:off x="1283929" y="1036629"/>
                <a:ext cx="85875" cy="205773"/>
              </a:xfrm>
              <a:custGeom>
                <a:rect b="b" l="l" r="r" t="t"/>
                <a:pathLst>
                  <a:path extrusionOk="0" h="1385" w="578">
                    <a:moveTo>
                      <a:pt x="1" y="0"/>
                    </a:moveTo>
                    <a:lnTo>
                      <a:pt x="43" y="1384"/>
                    </a:lnTo>
                    <a:lnTo>
                      <a:pt x="577" y="1384"/>
                    </a:lnTo>
                    <a:lnTo>
                      <a:pt x="556" y="53"/>
                    </a:lnTo>
                    <a:cubicBezTo>
                      <a:pt x="378" y="32"/>
                      <a:pt x="189" y="1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49"/>
              <p:cNvSpPr/>
              <p:nvPr/>
            </p:nvSpPr>
            <p:spPr>
              <a:xfrm>
                <a:off x="1126589" y="1031875"/>
                <a:ext cx="146641" cy="210527"/>
              </a:xfrm>
              <a:custGeom>
                <a:rect b="b" l="l" r="r" t="t"/>
                <a:pathLst>
                  <a:path extrusionOk="0" h="1417" w="987">
                    <a:moveTo>
                      <a:pt x="63" y="1"/>
                    </a:moveTo>
                    <a:lnTo>
                      <a:pt x="1" y="1416"/>
                    </a:lnTo>
                    <a:lnTo>
                      <a:pt x="986" y="1416"/>
                    </a:lnTo>
                    <a:lnTo>
                      <a:pt x="934" y="22"/>
                    </a:lnTo>
                    <a:cubicBezTo>
                      <a:pt x="630" y="1"/>
                      <a:pt x="347" y="1"/>
                      <a:pt x="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9"/>
              <p:cNvSpPr/>
              <p:nvPr/>
            </p:nvSpPr>
            <p:spPr>
              <a:xfrm>
                <a:off x="1505156" y="1069315"/>
                <a:ext cx="148127" cy="173087"/>
              </a:xfrm>
              <a:custGeom>
                <a:rect b="b" l="l" r="r" t="t"/>
                <a:pathLst>
                  <a:path extrusionOk="0" h="1165" w="997">
                    <a:moveTo>
                      <a:pt x="1" y="0"/>
                    </a:moveTo>
                    <a:lnTo>
                      <a:pt x="11" y="1164"/>
                    </a:lnTo>
                    <a:lnTo>
                      <a:pt x="997" y="1164"/>
                    </a:lnTo>
                    <a:lnTo>
                      <a:pt x="955" y="263"/>
                    </a:lnTo>
                    <a:cubicBezTo>
                      <a:pt x="640" y="158"/>
                      <a:pt x="326"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49"/>
              <p:cNvSpPr/>
              <p:nvPr/>
            </p:nvSpPr>
            <p:spPr>
              <a:xfrm>
                <a:off x="995696" y="1203329"/>
                <a:ext cx="90481" cy="23474"/>
              </a:xfrm>
              <a:custGeom>
                <a:rect b="b" l="l" r="r" t="t"/>
                <a:pathLst>
                  <a:path extrusionOk="0" h="158" w="609">
                    <a:moveTo>
                      <a:pt x="11" y="0"/>
                    </a:moveTo>
                    <a:lnTo>
                      <a:pt x="1" y="158"/>
                    </a:lnTo>
                    <a:lnTo>
                      <a:pt x="609" y="158"/>
                    </a:lnTo>
                    <a:lnTo>
                      <a:pt x="609"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49"/>
              <p:cNvSpPr/>
              <p:nvPr/>
            </p:nvSpPr>
            <p:spPr>
              <a:xfrm>
                <a:off x="997330" y="1165888"/>
                <a:ext cx="90481" cy="21989"/>
              </a:xfrm>
              <a:custGeom>
                <a:rect b="b" l="l" r="r" t="t"/>
                <a:pathLst>
                  <a:path extrusionOk="0" h="148" w="609">
                    <a:moveTo>
                      <a:pt x="0" y="1"/>
                    </a:moveTo>
                    <a:lnTo>
                      <a:pt x="0" y="147"/>
                    </a:lnTo>
                    <a:lnTo>
                      <a:pt x="598" y="147"/>
                    </a:lnTo>
                    <a:lnTo>
                      <a:pt x="60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9"/>
              <p:cNvSpPr/>
              <p:nvPr/>
            </p:nvSpPr>
            <p:spPr>
              <a:xfrm>
                <a:off x="1156155" y="1193969"/>
                <a:ext cx="85875" cy="29715"/>
              </a:xfrm>
              <a:custGeom>
                <a:rect b="b" l="l" r="r" t="t"/>
                <a:pathLst>
                  <a:path extrusionOk="0" h="200" w="578">
                    <a:moveTo>
                      <a:pt x="1" y="0"/>
                    </a:moveTo>
                    <a:lnTo>
                      <a:pt x="1" y="200"/>
                    </a:lnTo>
                    <a:lnTo>
                      <a:pt x="578" y="200"/>
                    </a:lnTo>
                    <a:lnTo>
                      <a:pt x="578"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49"/>
              <p:cNvSpPr/>
              <p:nvPr/>
            </p:nvSpPr>
            <p:spPr>
              <a:xfrm>
                <a:off x="989455" y="910341"/>
                <a:ext cx="99841" cy="20503"/>
              </a:xfrm>
              <a:custGeom>
                <a:rect b="b" l="l" r="r" t="t"/>
                <a:pathLst>
                  <a:path extrusionOk="0" h="138" w="672">
                    <a:moveTo>
                      <a:pt x="1" y="1"/>
                    </a:moveTo>
                    <a:lnTo>
                      <a:pt x="1" y="137"/>
                    </a:lnTo>
                    <a:lnTo>
                      <a:pt x="672" y="137"/>
                    </a:lnTo>
                    <a:lnTo>
                      <a:pt x="6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49"/>
              <p:cNvSpPr/>
              <p:nvPr/>
            </p:nvSpPr>
            <p:spPr>
              <a:xfrm>
                <a:off x="1318695" y="916582"/>
                <a:ext cx="18423" cy="17383"/>
              </a:xfrm>
              <a:custGeom>
                <a:rect b="b" l="l" r="r" t="t"/>
                <a:pathLst>
                  <a:path extrusionOk="0" h="117" w="124">
                    <a:moveTo>
                      <a:pt x="63" y="0"/>
                    </a:moveTo>
                    <a:cubicBezTo>
                      <a:pt x="0" y="0"/>
                      <a:pt x="0" y="117"/>
                      <a:pt x="63" y="117"/>
                    </a:cubicBezTo>
                    <a:cubicBezTo>
                      <a:pt x="65" y="117"/>
                      <a:pt x="68" y="117"/>
                      <a:pt x="71" y="116"/>
                    </a:cubicBezTo>
                    <a:cubicBezTo>
                      <a:pt x="92" y="116"/>
                      <a:pt x="123" y="95"/>
                      <a:pt x="123" y="64"/>
                    </a:cubicBezTo>
                    <a:cubicBezTo>
                      <a:pt x="123" y="32"/>
                      <a:pt x="92" y="1"/>
                      <a:pt x="71" y="1"/>
                    </a:cubicBezTo>
                    <a:cubicBezTo>
                      <a:pt x="68" y="0"/>
                      <a:pt x="65" y="0"/>
                      <a:pt x="63"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9"/>
              <p:cNvSpPr/>
              <p:nvPr/>
            </p:nvSpPr>
            <p:spPr>
              <a:xfrm>
                <a:off x="1196122" y="1158163"/>
                <a:ext cx="16343" cy="11292"/>
              </a:xfrm>
              <a:custGeom>
                <a:rect b="b" l="l" r="r" t="t"/>
                <a:pathLst>
                  <a:path extrusionOk="0" h="76" w="110">
                    <a:moveTo>
                      <a:pt x="57" y="0"/>
                    </a:moveTo>
                    <a:cubicBezTo>
                      <a:pt x="0" y="0"/>
                      <a:pt x="56" y="76"/>
                      <a:pt x="90" y="76"/>
                    </a:cubicBezTo>
                    <a:cubicBezTo>
                      <a:pt x="99" y="76"/>
                      <a:pt x="107" y="69"/>
                      <a:pt x="109" y="53"/>
                    </a:cubicBezTo>
                    <a:cubicBezTo>
                      <a:pt x="109" y="21"/>
                      <a:pt x="88" y="0"/>
                      <a:pt x="5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49"/>
              <p:cNvSpPr/>
              <p:nvPr/>
            </p:nvSpPr>
            <p:spPr>
              <a:xfrm>
                <a:off x="1405462" y="1207935"/>
                <a:ext cx="67155" cy="18869"/>
              </a:xfrm>
              <a:custGeom>
                <a:rect b="b" l="l" r="r" t="t"/>
                <a:pathLst>
                  <a:path extrusionOk="0" h="127" w="452">
                    <a:moveTo>
                      <a:pt x="11" y="1"/>
                    </a:moveTo>
                    <a:lnTo>
                      <a:pt x="1" y="127"/>
                    </a:lnTo>
                    <a:lnTo>
                      <a:pt x="452" y="127"/>
                    </a:lnTo>
                    <a:lnTo>
                      <a:pt x="45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49"/>
              <p:cNvSpPr/>
              <p:nvPr/>
            </p:nvSpPr>
            <p:spPr>
              <a:xfrm>
                <a:off x="1304284" y="1187729"/>
                <a:ext cx="54675" cy="43829"/>
              </a:xfrm>
              <a:custGeom>
                <a:rect b="b" l="l" r="r" t="t"/>
                <a:pathLst>
                  <a:path extrusionOk="0" h="295" w="368">
                    <a:moveTo>
                      <a:pt x="367" y="0"/>
                    </a:moveTo>
                    <a:lnTo>
                      <a:pt x="0" y="11"/>
                    </a:lnTo>
                    <a:lnTo>
                      <a:pt x="0" y="294"/>
                    </a:lnTo>
                    <a:lnTo>
                      <a:pt x="357" y="273"/>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49"/>
              <p:cNvSpPr/>
              <p:nvPr/>
            </p:nvSpPr>
            <p:spPr>
              <a:xfrm>
                <a:off x="1534722" y="943176"/>
                <a:ext cx="78149" cy="34320"/>
              </a:xfrm>
              <a:custGeom>
                <a:rect b="b" l="l" r="r" t="t"/>
                <a:pathLst>
                  <a:path extrusionOk="0" h="231" w="526">
                    <a:moveTo>
                      <a:pt x="11" y="0"/>
                    </a:moveTo>
                    <a:lnTo>
                      <a:pt x="1" y="231"/>
                    </a:lnTo>
                    <a:lnTo>
                      <a:pt x="525" y="231"/>
                    </a:lnTo>
                    <a:lnTo>
                      <a:pt x="525"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49"/>
              <p:cNvSpPr/>
              <p:nvPr/>
            </p:nvSpPr>
            <p:spPr>
              <a:xfrm>
                <a:off x="1673490" y="913462"/>
                <a:ext cx="62400" cy="39075"/>
              </a:xfrm>
              <a:custGeom>
                <a:rect b="b" l="l" r="r" t="t"/>
                <a:pathLst>
                  <a:path extrusionOk="0" h="263" w="420">
                    <a:moveTo>
                      <a:pt x="11" y="1"/>
                    </a:moveTo>
                    <a:lnTo>
                      <a:pt x="0" y="242"/>
                    </a:lnTo>
                    <a:lnTo>
                      <a:pt x="420" y="263"/>
                    </a:lnTo>
                    <a:lnTo>
                      <a:pt x="420" y="22"/>
                    </a:lnTo>
                    <a:lnTo>
                      <a:pt x="1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9"/>
              <p:cNvSpPr/>
              <p:nvPr/>
            </p:nvSpPr>
            <p:spPr>
              <a:xfrm>
                <a:off x="1523876" y="1200209"/>
                <a:ext cx="104595" cy="28229"/>
              </a:xfrm>
              <a:custGeom>
                <a:rect b="b" l="l" r="r" t="t"/>
                <a:pathLst>
                  <a:path extrusionOk="0" h="190" w="704">
                    <a:moveTo>
                      <a:pt x="1" y="0"/>
                    </a:moveTo>
                    <a:lnTo>
                      <a:pt x="11" y="189"/>
                    </a:lnTo>
                    <a:lnTo>
                      <a:pt x="703" y="189"/>
                    </a:lnTo>
                    <a:lnTo>
                      <a:pt x="69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49"/>
              <p:cNvSpPr/>
              <p:nvPr/>
            </p:nvSpPr>
            <p:spPr>
              <a:xfrm>
                <a:off x="1679730" y="1161283"/>
                <a:ext cx="78001" cy="71761"/>
              </a:xfrm>
              <a:custGeom>
                <a:rect b="b" l="l" r="r" t="t"/>
                <a:pathLst>
                  <a:path extrusionOk="0" h="483" w="525">
                    <a:moveTo>
                      <a:pt x="0" y="0"/>
                    </a:moveTo>
                    <a:lnTo>
                      <a:pt x="11" y="483"/>
                    </a:lnTo>
                    <a:lnTo>
                      <a:pt x="525" y="483"/>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49"/>
              <p:cNvSpPr/>
              <p:nvPr/>
            </p:nvSpPr>
            <p:spPr>
              <a:xfrm>
                <a:off x="1327610" y="1144048"/>
                <a:ext cx="7874" cy="32983"/>
              </a:xfrm>
              <a:custGeom>
                <a:rect b="b" l="l" r="r" t="t"/>
                <a:pathLst>
                  <a:path extrusionOk="0" h="222" w="53">
                    <a:moveTo>
                      <a:pt x="53" y="1"/>
                    </a:moveTo>
                    <a:lnTo>
                      <a:pt x="0" y="11"/>
                    </a:lnTo>
                    <a:lnTo>
                      <a:pt x="0" y="221"/>
                    </a:lnTo>
                    <a:lnTo>
                      <a:pt x="53" y="221"/>
                    </a:lnTo>
                    <a:lnTo>
                      <a:pt x="5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9"/>
              <p:cNvSpPr/>
              <p:nvPr/>
            </p:nvSpPr>
            <p:spPr>
              <a:xfrm>
                <a:off x="1424183" y="1008252"/>
                <a:ext cx="26297" cy="21394"/>
              </a:xfrm>
              <a:custGeom>
                <a:rect b="b" l="l" r="r" t="t"/>
                <a:pathLst>
                  <a:path extrusionOk="0" h="144" w="177">
                    <a:moveTo>
                      <a:pt x="107" y="0"/>
                    </a:moveTo>
                    <a:cubicBezTo>
                      <a:pt x="103" y="0"/>
                      <a:pt x="99" y="1"/>
                      <a:pt x="95" y="2"/>
                    </a:cubicBezTo>
                    <a:cubicBezTo>
                      <a:pt x="32" y="2"/>
                      <a:pt x="0" y="86"/>
                      <a:pt x="53" y="128"/>
                    </a:cubicBezTo>
                    <a:cubicBezTo>
                      <a:pt x="66" y="139"/>
                      <a:pt x="80" y="143"/>
                      <a:pt x="95" y="143"/>
                    </a:cubicBezTo>
                    <a:cubicBezTo>
                      <a:pt x="137" y="143"/>
                      <a:pt x="176" y="102"/>
                      <a:pt x="168" y="55"/>
                    </a:cubicBezTo>
                    <a:cubicBezTo>
                      <a:pt x="159" y="28"/>
                      <a:pt x="134" y="0"/>
                      <a:pt x="10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49"/>
              <p:cNvSpPr/>
              <p:nvPr/>
            </p:nvSpPr>
            <p:spPr>
              <a:xfrm>
                <a:off x="2778137" y="863689"/>
                <a:ext cx="74881" cy="378711"/>
              </a:xfrm>
              <a:custGeom>
                <a:rect b="b" l="l" r="r" t="t"/>
                <a:pathLst>
                  <a:path extrusionOk="0" h="2549" w="504">
                    <a:moveTo>
                      <a:pt x="0" y="0"/>
                    </a:moveTo>
                    <a:lnTo>
                      <a:pt x="21" y="2548"/>
                    </a:lnTo>
                    <a:lnTo>
                      <a:pt x="503" y="2548"/>
                    </a:ln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49"/>
              <p:cNvSpPr/>
              <p:nvPr/>
            </p:nvSpPr>
            <p:spPr>
              <a:xfrm>
                <a:off x="3683250" y="925942"/>
                <a:ext cx="113955" cy="316459"/>
              </a:xfrm>
              <a:custGeom>
                <a:rect b="b" l="l" r="r" t="t"/>
                <a:pathLst>
                  <a:path extrusionOk="0" h="2130" w="767">
                    <a:moveTo>
                      <a:pt x="1" y="1"/>
                    </a:moveTo>
                    <a:lnTo>
                      <a:pt x="32" y="2129"/>
                    </a:lnTo>
                    <a:lnTo>
                      <a:pt x="766" y="2129"/>
                    </a:ln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9"/>
              <p:cNvSpPr/>
              <p:nvPr/>
            </p:nvSpPr>
            <p:spPr>
              <a:xfrm>
                <a:off x="3801663" y="925942"/>
                <a:ext cx="98355" cy="316459"/>
              </a:xfrm>
              <a:custGeom>
                <a:rect b="b" l="l" r="r" t="t"/>
                <a:pathLst>
                  <a:path extrusionOk="0" h="2130" w="662">
                    <a:moveTo>
                      <a:pt x="22" y="1"/>
                    </a:moveTo>
                    <a:lnTo>
                      <a:pt x="1" y="2129"/>
                    </a:lnTo>
                    <a:lnTo>
                      <a:pt x="598" y="2129"/>
                    </a:ln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49"/>
              <p:cNvSpPr/>
              <p:nvPr/>
            </p:nvSpPr>
            <p:spPr>
              <a:xfrm>
                <a:off x="3683250" y="925942"/>
                <a:ext cx="106081" cy="223007"/>
              </a:xfrm>
              <a:custGeom>
                <a:rect b="b" l="l" r="r" t="t"/>
                <a:pathLst>
                  <a:path extrusionOk="0" h="1501" w="714">
                    <a:moveTo>
                      <a:pt x="1" y="1"/>
                    </a:moveTo>
                    <a:lnTo>
                      <a:pt x="22" y="1500"/>
                    </a:lnTo>
                    <a:lnTo>
                      <a:pt x="74" y="1500"/>
                    </a:lnTo>
                    <a:cubicBezTo>
                      <a:pt x="294" y="1500"/>
                      <a:pt x="504" y="1490"/>
                      <a:pt x="714" y="1479"/>
                    </a:cubicBez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49"/>
              <p:cNvSpPr/>
              <p:nvPr/>
            </p:nvSpPr>
            <p:spPr>
              <a:xfrm>
                <a:off x="3801663" y="925942"/>
                <a:ext cx="98355" cy="218253"/>
              </a:xfrm>
              <a:custGeom>
                <a:rect b="b" l="l" r="r" t="t"/>
                <a:pathLst>
                  <a:path extrusionOk="0" h="1469" w="662">
                    <a:moveTo>
                      <a:pt x="22" y="1"/>
                    </a:moveTo>
                    <a:lnTo>
                      <a:pt x="1" y="1469"/>
                    </a:lnTo>
                    <a:cubicBezTo>
                      <a:pt x="221" y="1448"/>
                      <a:pt x="431" y="1416"/>
                      <a:pt x="619" y="1385"/>
                    </a:cubicBez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9"/>
              <p:cNvSpPr/>
              <p:nvPr/>
            </p:nvSpPr>
            <p:spPr>
              <a:xfrm>
                <a:off x="3692610" y="940056"/>
                <a:ext cx="67155" cy="24960"/>
              </a:xfrm>
              <a:custGeom>
                <a:rect b="b" l="l" r="r" t="t"/>
                <a:pathLst>
                  <a:path extrusionOk="0" h="168" w="452">
                    <a:moveTo>
                      <a:pt x="1" y="0"/>
                    </a:moveTo>
                    <a:lnTo>
                      <a:pt x="11" y="168"/>
                    </a:lnTo>
                    <a:lnTo>
                      <a:pt x="451" y="168"/>
                    </a:lnTo>
                    <a:lnTo>
                      <a:pt x="441"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49"/>
              <p:cNvSpPr/>
              <p:nvPr/>
            </p:nvSpPr>
            <p:spPr>
              <a:xfrm>
                <a:off x="3817263" y="1189214"/>
                <a:ext cx="57795" cy="36103"/>
              </a:xfrm>
              <a:custGeom>
                <a:rect b="b" l="l" r="r" t="t"/>
                <a:pathLst>
                  <a:path extrusionOk="0" h="243" w="389">
                    <a:moveTo>
                      <a:pt x="0" y="1"/>
                    </a:moveTo>
                    <a:lnTo>
                      <a:pt x="11" y="242"/>
                    </a:lnTo>
                    <a:lnTo>
                      <a:pt x="388" y="242"/>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49"/>
              <p:cNvSpPr/>
              <p:nvPr/>
            </p:nvSpPr>
            <p:spPr>
              <a:xfrm>
                <a:off x="3821869" y="941542"/>
                <a:ext cx="70275" cy="21989"/>
              </a:xfrm>
              <a:custGeom>
                <a:rect b="b" l="l" r="r" t="t"/>
                <a:pathLst>
                  <a:path extrusionOk="0" h="148" w="473">
                    <a:moveTo>
                      <a:pt x="1" y="1"/>
                    </a:moveTo>
                    <a:lnTo>
                      <a:pt x="11" y="147"/>
                    </a:lnTo>
                    <a:lnTo>
                      <a:pt x="473" y="14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49"/>
              <p:cNvSpPr/>
              <p:nvPr/>
            </p:nvSpPr>
            <p:spPr>
              <a:xfrm>
                <a:off x="3734656" y="1203329"/>
                <a:ext cx="11143" cy="14114"/>
              </a:xfrm>
              <a:custGeom>
                <a:rect b="b" l="l" r="r" t="t"/>
                <a:pathLst>
                  <a:path extrusionOk="0" h="95" w="75">
                    <a:moveTo>
                      <a:pt x="32" y="0"/>
                    </a:moveTo>
                    <a:cubicBezTo>
                      <a:pt x="11" y="0"/>
                      <a:pt x="1" y="21"/>
                      <a:pt x="1" y="42"/>
                    </a:cubicBezTo>
                    <a:cubicBezTo>
                      <a:pt x="1" y="74"/>
                      <a:pt x="11" y="95"/>
                      <a:pt x="32" y="95"/>
                    </a:cubicBezTo>
                    <a:cubicBezTo>
                      <a:pt x="64" y="95"/>
                      <a:pt x="74" y="74"/>
                      <a:pt x="74" y="42"/>
                    </a:cubicBezTo>
                    <a:cubicBezTo>
                      <a:pt x="74" y="21"/>
                      <a:pt x="64" y="0"/>
                      <a:pt x="3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49"/>
              <p:cNvSpPr/>
              <p:nvPr/>
            </p:nvSpPr>
            <p:spPr>
              <a:xfrm>
                <a:off x="3723810" y="985223"/>
                <a:ext cx="10994" cy="14114"/>
              </a:xfrm>
              <a:custGeom>
                <a:rect b="b" l="l" r="r" t="t"/>
                <a:pathLst>
                  <a:path extrusionOk="0" h="95" w="74">
                    <a:moveTo>
                      <a:pt x="42" y="0"/>
                    </a:moveTo>
                    <a:cubicBezTo>
                      <a:pt x="21" y="0"/>
                      <a:pt x="0" y="21"/>
                      <a:pt x="0" y="42"/>
                    </a:cubicBezTo>
                    <a:cubicBezTo>
                      <a:pt x="0" y="74"/>
                      <a:pt x="21" y="95"/>
                      <a:pt x="42" y="95"/>
                    </a:cubicBezTo>
                    <a:cubicBezTo>
                      <a:pt x="63" y="95"/>
                      <a:pt x="74" y="74"/>
                      <a:pt x="74" y="42"/>
                    </a:cubicBezTo>
                    <a:cubicBezTo>
                      <a:pt x="74" y="21"/>
                      <a:pt x="63" y="0"/>
                      <a:pt x="4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9"/>
              <p:cNvSpPr/>
              <p:nvPr/>
            </p:nvSpPr>
            <p:spPr>
              <a:xfrm>
                <a:off x="3839104" y="1156528"/>
                <a:ext cx="12629" cy="17383"/>
              </a:xfrm>
              <a:custGeom>
                <a:rect b="b" l="l" r="r" t="t"/>
                <a:pathLst>
                  <a:path extrusionOk="0" h="117" w="85">
                    <a:moveTo>
                      <a:pt x="42" y="1"/>
                    </a:moveTo>
                    <a:cubicBezTo>
                      <a:pt x="21" y="1"/>
                      <a:pt x="0" y="32"/>
                      <a:pt x="0" y="64"/>
                    </a:cubicBezTo>
                    <a:cubicBezTo>
                      <a:pt x="0" y="85"/>
                      <a:pt x="21" y="116"/>
                      <a:pt x="42" y="116"/>
                    </a:cubicBezTo>
                    <a:cubicBezTo>
                      <a:pt x="63" y="116"/>
                      <a:pt x="84" y="85"/>
                      <a:pt x="84" y="64"/>
                    </a:cubicBezTo>
                    <a:cubicBezTo>
                      <a:pt x="84" y="3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49"/>
              <p:cNvSpPr/>
              <p:nvPr/>
            </p:nvSpPr>
            <p:spPr>
              <a:xfrm>
                <a:off x="3918591" y="1013155"/>
                <a:ext cx="112321" cy="229247"/>
              </a:xfrm>
              <a:custGeom>
                <a:rect b="b" l="l" r="r" t="t"/>
                <a:pathLst>
                  <a:path extrusionOk="0" h="1543" w="756">
                    <a:moveTo>
                      <a:pt x="0" y="1"/>
                    </a:moveTo>
                    <a:lnTo>
                      <a:pt x="0" y="1542"/>
                    </a:lnTo>
                    <a:lnTo>
                      <a:pt x="713" y="1542"/>
                    </a:ln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49"/>
              <p:cNvSpPr/>
              <p:nvPr/>
            </p:nvSpPr>
            <p:spPr>
              <a:xfrm>
                <a:off x="3918591" y="1013155"/>
                <a:ext cx="112321" cy="117075"/>
              </a:xfrm>
              <a:custGeom>
                <a:rect b="b" l="l" r="r" t="t"/>
                <a:pathLst>
                  <a:path extrusionOk="0" h="788" w="756">
                    <a:moveTo>
                      <a:pt x="0" y="1"/>
                    </a:moveTo>
                    <a:lnTo>
                      <a:pt x="0" y="662"/>
                    </a:lnTo>
                    <a:cubicBezTo>
                      <a:pt x="220" y="704"/>
                      <a:pt x="472" y="745"/>
                      <a:pt x="734" y="787"/>
                    </a:cubicBez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9"/>
              <p:cNvSpPr/>
              <p:nvPr/>
            </p:nvSpPr>
            <p:spPr>
              <a:xfrm>
                <a:off x="3929437" y="1025635"/>
                <a:ext cx="76515" cy="32983"/>
              </a:xfrm>
              <a:custGeom>
                <a:rect b="b" l="l" r="r" t="t"/>
                <a:pathLst>
                  <a:path extrusionOk="0" h="222" w="515">
                    <a:moveTo>
                      <a:pt x="514" y="1"/>
                    </a:moveTo>
                    <a:lnTo>
                      <a:pt x="11" y="22"/>
                    </a:lnTo>
                    <a:lnTo>
                      <a:pt x="0" y="221"/>
                    </a:lnTo>
                    <a:lnTo>
                      <a:pt x="504" y="200"/>
                    </a:lnTo>
                    <a:lnTo>
                      <a:pt x="5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49"/>
              <p:cNvSpPr/>
              <p:nvPr/>
            </p:nvSpPr>
            <p:spPr>
              <a:xfrm>
                <a:off x="3930922" y="1203329"/>
                <a:ext cx="71909" cy="32835"/>
              </a:xfrm>
              <a:custGeom>
                <a:rect b="b" l="l" r="r" t="t"/>
                <a:pathLst>
                  <a:path extrusionOk="0" h="221" w="484">
                    <a:moveTo>
                      <a:pt x="483" y="0"/>
                    </a:moveTo>
                    <a:lnTo>
                      <a:pt x="11" y="21"/>
                    </a:lnTo>
                    <a:lnTo>
                      <a:pt x="1" y="220"/>
                    </a:lnTo>
                    <a:lnTo>
                      <a:pt x="473" y="200"/>
                    </a:lnTo>
                    <a:lnTo>
                      <a:pt x="48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49"/>
              <p:cNvSpPr/>
              <p:nvPr/>
            </p:nvSpPr>
            <p:spPr>
              <a:xfrm>
                <a:off x="4049336" y="863689"/>
                <a:ext cx="101475" cy="378711"/>
              </a:xfrm>
              <a:custGeom>
                <a:rect b="b" l="l" r="r" t="t"/>
                <a:pathLst>
                  <a:path extrusionOk="0" h="2549" w="683">
                    <a:moveTo>
                      <a:pt x="1" y="0"/>
                    </a:moveTo>
                    <a:lnTo>
                      <a:pt x="32" y="2548"/>
                    </a:lnTo>
                    <a:lnTo>
                      <a:pt x="683" y="2548"/>
                    </a:ln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9"/>
              <p:cNvSpPr/>
              <p:nvPr/>
            </p:nvSpPr>
            <p:spPr>
              <a:xfrm>
                <a:off x="4155269" y="863689"/>
                <a:ext cx="88995" cy="378711"/>
              </a:xfrm>
              <a:custGeom>
                <a:rect b="b" l="l" r="r" t="t"/>
                <a:pathLst>
                  <a:path extrusionOk="0" h="2549" w="599">
                    <a:moveTo>
                      <a:pt x="22" y="0"/>
                    </a:moveTo>
                    <a:lnTo>
                      <a:pt x="1" y="2548"/>
                    </a:lnTo>
                    <a:lnTo>
                      <a:pt x="536" y="2548"/>
                    </a:lnTo>
                    <a:lnTo>
                      <a:pt x="5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49"/>
              <p:cNvSpPr/>
              <p:nvPr/>
            </p:nvSpPr>
            <p:spPr>
              <a:xfrm>
                <a:off x="4049336" y="863689"/>
                <a:ext cx="95235" cy="268025"/>
              </a:xfrm>
              <a:custGeom>
                <a:rect b="b" l="l" r="r" t="t"/>
                <a:pathLst>
                  <a:path extrusionOk="0" h="1804" w="641">
                    <a:moveTo>
                      <a:pt x="1" y="0"/>
                    </a:moveTo>
                    <a:lnTo>
                      <a:pt x="22" y="1804"/>
                    </a:lnTo>
                    <a:lnTo>
                      <a:pt x="64" y="1804"/>
                    </a:lnTo>
                    <a:cubicBezTo>
                      <a:pt x="263" y="1793"/>
                      <a:pt x="452" y="1783"/>
                      <a:pt x="641" y="1772"/>
                    </a:cubicBez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49"/>
              <p:cNvSpPr/>
              <p:nvPr/>
            </p:nvSpPr>
            <p:spPr>
              <a:xfrm>
                <a:off x="4156903" y="863689"/>
                <a:ext cx="87361" cy="261785"/>
              </a:xfrm>
              <a:custGeom>
                <a:rect b="b" l="l" r="r" t="t"/>
                <a:pathLst>
                  <a:path extrusionOk="0" h="1762" w="588">
                    <a:moveTo>
                      <a:pt x="21" y="0"/>
                    </a:moveTo>
                    <a:lnTo>
                      <a:pt x="0" y="1762"/>
                    </a:lnTo>
                    <a:cubicBezTo>
                      <a:pt x="189" y="1730"/>
                      <a:pt x="368" y="1699"/>
                      <a:pt x="556" y="1657"/>
                    </a:cubicBezTo>
                    <a:lnTo>
                      <a:pt x="5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9"/>
              <p:cNvSpPr/>
              <p:nvPr/>
            </p:nvSpPr>
            <p:spPr>
              <a:xfrm>
                <a:off x="4169384" y="1179854"/>
                <a:ext cx="53040" cy="42343"/>
              </a:xfrm>
              <a:custGeom>
                <a:rect b="b" l="l" r="r" t="t"/>
                <a:pathLst>
                  <a:path extrusionOk="0" h="285" w="357">
                    <a:moveTo>
                      <a:pt x="0" y="1"/>
                    </a:moveTo>
                    <a:lnTo>
                      <a:pt x="11" y="284"/>
                    </a:lnTo>
                    <a:lnTo>
                      <a:pt x="357" y="284"/>
                    </a:lnTo>
                    <a:lnTo>
                      <a:pt x="346"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49"/>
              <p:cNvSpPr/>
              <p:nvPr/>
            </p:nvSpPr>
            <p:spPr>
              <a:xfrm>
                <a:off x="4096137" y="1195455"/>
                <a:ext cx="9509" cy="17383"/>
              </a:xfrm>
              <a:custGeom>
                <a:rect b="b" l="l" r="r" t="t"/>
                <a:pathLst>
                  <a:path extrusionOk="0" h="117" w="64">
                    <a:moveTo>
                      <a:pt x="32" y="1"/>
                    </a:moveTo>
                    <a:cubicBezTo>
                      <a:pt x="11" y="1"/>
                      <a:pt x="1" y="22"/>
                      <a:pt x="1" y="53"/>
                    </a:cubicBezTo>
                    <a:cubicBezTo>
                      <a:pt x="1" y="85"/>
                      <a:pt x="11" y="116"/>
                      <a:pt x="32" y="116"/>
                    </a:cubicBezTo>
                    <a:cubicBezTo>
                      <a:pt x="42" y="116"/>
                      <a:pt x="63" y="85"/>
                      <a:pt x="63" y="53"/>
                    </a:cubicBezTo>
                    <a:cubicBezTo>
                      <a:pt x="63"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49"/>
              <p:cNvSpPr/>
              <p:nvPr/>
            </p:nvSpPr>
            <p:spPr>
              <a:xfrm>
                <a:off x="4086777" y="935302"/>
                <a:ext cx="9509" cy="15749"/>
              </a:xfrm>
              <a:custGeom>
                <a:rect b="b" l="l" r="r" t="t"/>
                <a:pathLst>
                  <a:path extrusionOk="0" h="106" w="64">
                    <a:moveTo>
                      <a:pt x="32" y="1"/>
                    </a:moveTo>
                    <a:cubicBezTo>
                      <a:pt x="11" y="1"/>
                      <a:pt x="1" y="22"/>
                      <a:pt x="1" y="53"/>
                    </a:cubicBezTo>
                    <a:cubicBezTo>
                      <a:pt x="1" y="85"/>
                      <a:pt x="11" y="105"/>
                      <a:pt x="32" y="105"/>
                    </a:cubicBezTo>
                    <a:cubicBezTo>
                      <a:pt x="53" y="105"/>
                      <a:pt x="64" y="85"/>
                      <a:pt x="64" y="53"/>
                    </a:cubicBezTo>
                    <a:cubicBezTo>
                      <a:pt x="6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49"/>
              <p:cNvSpPr/>
              <p:nvPr/>
            </p:nvSpPr>
            <p:spPr>
              <a:xfrm>
                <a:off x="4189590" y="1140928"/>
                <a:ext cx="11143" cy="18869"/>
              </a:xfrm>
              <a:custGeom>
                <a:rect b="b" l="l" r="r" t="t"/>
                <a:pathLst>
                  <a:path extrusionOk="0" h="127" w="75">
                    <a:moveTo>
                      <a:pt x="32" y="1"/>
                    </a:moveTo>
                    <a:cubicBezTo>
                      <a:pt x="11" y="1"/>
                      <a:pt x="1" y="22"/>
                      <a:pt x="1" y="64"/>
                    </a:cubicBezTo>
                    <a:cubicBezTo>
                      <a:pt x="1" y="95"/>
                      <a:pt x="11" y="127"/>
                      <a:pt x="32" y="127"/>
                    </a:cubicBezTo>
                    <a:cubicBezTo>
                      <a:pt x="53" y="127"/>
                      <a:pt x="74" y="95"/>
                      <a:pt x="74" y="64"/>
                    </a:cubicBezTo>
                    <a:cubicBezTo>
                      <a:pt x="74" y="22"/>
                      <a:pt x="64"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9"/>
              <p:cNvSpPr/>
              <p:nvPr/>
            </p:nvSpPr>
            <p:spPr>
              <a:xfrm>
                <a:off x="2860596" y="863689"/>
                <a:ext cx="112321" cy="378711"/>
              </a:xfrm>
              <a:custGeom>
                <a:rect b="b" l="l" r="r" t="t"/>
                <a:pathLst>
                  <a:path extrusionOk="0" h="2549" w="756">
                    <a:moveTo>
                      <a:pt x="1" y="0"/>
                    </a:moveTo>
                    <a:lnTo>
                      <a:pt x="22" y="2548"/>
                    </a:lnTo>
                    <a:lnTo>
                      <a:pt x="756" y="2548"/>
                    </a:ln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49"/>
              <p:cNvSpPr/>
              <p:nvPr/>
            </p:nvSpPr>
            <p:spPr>
              <a:xfrm>
                <a:off x="2977523" y="863689"/>
                <a:ext cx="98206" cy="378711"/>
              </a:xfrm>
              <a:custGeom>
                <a:rect b="b" l="l" r="r" t="t"/>
                <a:pathLst>
                  <a:path extrusionOk="0" h="2549" w="661">
                    <a:moveTo>
                      <a:pt x="21" y="0"/>
                    </a:moveTo>
                    <a:lnTo>
                      <a:pt x="0" y="2548"/>
                    </a:lnTo>
                    <a:lnTo>
                      <a:pt x="598" y="2548"/>
                    </a:lnTo>
                    <a:lnTo>
                      <a:pt x="6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49"/>
              <p:cNvSpPr/>
              <p:nvPr/>
            </p:nvSpPr>
            <p:spPr>
              <a:xfrm>
                <a:off x="2673690" y="894741"/>
                <a:ext cx="96721" cy="347660"/>
              </a:xfrm>
              <a:custGeom>
                <a:rect b="b" l="l" r="r" t="t"/>
                <a:pathLst>
                  <a:path extrusionOk="0" h="2340" w="651">
                    <a:moveTo>
                      <a:pt x="1" y="1"/>
                    </a:moveTo>
                    <a:lnTo>
                      <a:pt x="11" y="2339"/>
                    </a:lnTo>
                    <a:lnTo>
                      <a:pt x="651" y="2339"/>
                    </a:ln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9"/>
              <p:cNvSpPr/>
              <p:nvPr/>
            </p:nvSpPr>
            <p:spPr>
              <a:xfrm>
                <a:off x="2778137" y="863689"/>
                <a:ext cx="70126" cy="266539"/>
              </a:xfrm>
              <a:custGeom>
                <a:rect b="b" l="l" r="r" t="t"/>
                <a:pathLst>
                  <a:path extrusionOk="0" h="1794" w="472">
                    <a:moveTo>
                      <a:pt x="0" y="0"/>
                    </a:moveTo>
                    <a:lnTo>
                      <a:pt x="11" y="1772"/>
                    </a:lnTo>
                    <a:cubicBezTo>
                      <a:pt x="157" y="1783"/>
                      <a:pt x="315" y="1793"/>
                      <a:pt x="472" y="1793"/>
                    </a:cubicBez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49"/>
              <p:cNvSpPr/>
              <p:nvPr/>
            </p:nvSpPr>
            <p:spPr>
              <a:xfrm>
                <a:off x="2860596" y="863689"/>
                <a:ext cx="104595" cy="268025"/>
              </a:xfrm>
              <a:custGeom>
                <a:rect b="b" l="l" r="r" t="t"/>
                <a:pathLst>
                  <a:path extrusionOk="0" h="1804" w="704">
                    <a:moveTo>
                      <a:pt x="1" y="0"/>
                    </a:moveTo>
                    <a:lnTo>
                      <a:pt x="22" y="1804"/>
                    </a:lnTo>
                    <a:lnTo>
                      <a:pt x="64" y="1804"/>
                    </a:lnTo>
                    <a:cubicBezTo>
                      <a:pt x="284" y="1804"/>
                      <a:pt x="504" y="1783"/>
                      <a:pt x="703" y="1772"/>
                    </a:cubicBez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49"/>
              <p:cNvSpPr/>
              <p:nvPr/>
            </p:nvSpPr>
            <p:spPr>
              <a:xfrm>
                <a:off x="2979009" y="863689"/>
                <a:ext cx="96721" cy="261785"/>
              </a:xfrm>
              <a:custGeom>
                <a:rect b="b" l="l" r="r" t="t"/>
                <a:pathLst>
                  <a:path extrusionOk="0" h="1762" w="651">
                    <a:moveTo>
                      <a:pt x="11" y="0"/>
                    </a:moveTo>
                    <a:lnTo>
                      <a:pt x="1" y="1762"/>
                    </a:lnTo>
                    <a:cubicBezTo>
                      <a:pt x="211" y="1730"/>
                      <a:pt x="410" y="1699"/>
                      <a:pt x="609" y="1657"/>
                    </a:cubicBezTo>
                    <a:lnTo>
                      <a:pt x="6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9"/>
              <p:cNvSpPr/>
              <p:nvPr/>
            </p:nvSpPr>
            <p:spPr>
              <a:xfrm>
                <a:off x="2673690" y="894741"/>
                <a:ext cx="93601" cy="230733"/>
              </a:xfrm>
              <a:custGeom>
                <a:rect b="b" l="l" r="r" t="t"/>
                <a:pathLst>
                  <a:path extrusionOk="0" h="1553" w="630">
                    <a:moveTo>
                      <a:pt x="1" y="1"/>
                    </a:moveTo>
                    <a:lnTo>
                      <a:pt x="11" y="1448"/>
                    </a:lnTo>
                    <a:cubicBezTo>
                      <a:pt x="210" y="1501"/>
                      <a:pt x="420" y="1532"/>
                      <a:pt x="630" y="1553"/>
                    </a:cubicBez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49"/>
              <p:cNvSpPr/>
              <p:nvPr/>
            </p:nvSpPr>
            <p:spPr>
              <a:xfrm>
                <a:off x="2686170" y="913462"/>
                <a:ext cx="64035" cy="23623"/>
              </a:xfrm>
              <a:custGeom>
                <a:rect b="b" l="l" r="r" t="t"/>
                <a:pathLst>
                  <a:path extrusionOk="0" h="159" w="431">
                    <a:moveTo>
                      <a:pt x="0" y="1"/>
                    </a:moveTo>
                    <a:lnTo>
                      <a:pt x="0" y="158"/>
                    </a:lnTo>
                    <a:lnTo>
                      <a:pt x="43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49"/>
              <p:cNvSpPr/>
              <p:nvPr/>
            </p:nvSpPr>
            <p:spPr>
              <a:xfrm>
                <a:off x="2687656" y="952388"/>
                <a:ext cx="62549" cy="23623"/>
              </a:xfrm>
              <a:custGeom>
                <a:rect b="b" l="l" r="r" t="t"/>
                <a:pathLst>
                  <a:path extrusionOk="0" h="159" w="421">
                    <a:moveTo>
                      <a:pt x="1" y="1"/>
                    </a:moveTo>
                    <a:lnTo>
                      <a:pt x="1" y="158"/>
                    </a:lnTo>
                    <a:lnTo>
                      <a:pt x="42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49"/>
              <p:cNvSpPr/>
              <p:nvPr/>
            </p:nvSpPr>
            <p:spPr>
              <a:xfrm>
                <a:off x="2684536" y="1201695"/>
                <a:ext cx="70275" cy="20503"/>
              </a:xfrm>
              <a:custGeom>
                <a:rect b="b" l="l" r="r" t="t"/>
                <a:pathLst>
                  <a:path extrusionOk="0" h="138" w="473">
                    <a:moveTo>
                      <a:pt x="1" y="1"/>
                    </a:moveTo>
                    <a:lnTo>
                      <a:pt x="1" y="137"/>
                    </a:lnTo>
                    <a:lnTo>
                      <a:pt x="473" y="13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9"/>
              <p:cNvSpPr/>
              <p:nvPr/>
            </p:nvSpPr>
            <p:spPr>
              <a:xfrm>
                <a:off x="2807703" y="1198575"/>
                <a:ext cx="10994" cy="17383"/>
              </a:xfrm>
              <a:custGeom>
                <a:rect b="b" l="l" r="r" t="t"/>
                <a:pathLst>
                  <a:path extrusionOk="0" h="117" w="74">
                    <a:moveTo>
                      <a:pt x="32" y="1"/>
                    </a:moveTo>
                    <a:cubicBezTo>
                      <a:pt x="11" y="1"/>
                      <a:pt x="0" y="22"/>
                      <a:pt x="0" y="53"/>
                    </a:cubicBezTo>
                    <a:cubicBezTo>
                      <a:pt x="0" y="85"/>
                      <a:pt x="11" y="116"/>
                      <a:pt x="32" y="116"/>
                    </a:cubicBezTo>
                    <a:cubicBezTo>
                      <a:pt x="53" y="116"/>
                      <a:pt x="74" y="85"/>
                      <a:pt x="74" y="53"/>
                    </a:cubicBezTo>
                    <a:cubicBezTo>
                      <a:pt x="7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49"/>
              <p:cNvSpPr/>
              <p:nvPr/>
            </p:nvSpPr>
            <p:spPr>
              <a:xfrm>
                <a:off x="2993124" y="1179854"/>
                <a:ext cx="59280" cy="42343"/>
              </a:xfrm>
              <a:custGeom>
                <a:rect b="b" l="l" r="r" t="t"/>
                <a:pathLst>
                  <a:path extrusionOk="0" h="285" w="399">
                    <a:moveTo>
                      <a:pt x="0" y="1"/>
                    </a:moveTo>
                    <a:lnTo>
                      <a:pt x="11" y="284"/>
                    </a:lnTo>
                    <a:lnTo>
                      <a:pt x="399" y="284"/>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49"/>
              <p:cNvSpPr/>
              <p:nvPr/>
            </p:nvSpPr>
            <p:spPr>
              <a:xfrm>
                <a:off x="2910517" y="1195455"/>
                <a:ext cx="10994" cy="17383"/>
              </a:xfrm>
              <a:custGeom>
                <a:rect b="b" l="l" r="r" t="t"/>
                <a:pathLst>
                  <a:path extrusionOk="0" h="117" w="74">
                    <a:moveTo>
                      <a:pt x="42" y="1"/>
                    </a:moveTo>
                    <a:cubicBezTo>
                      <a:pt x="21" y="1"/>
                      <a:pt x="0" y="22"/>
                      <a:pt x="0" y="53"/>
                    </a:cubicBezTo>
                    <a:cubicBezTo>
                      <a:pt x="0" y="85"/>
                      <a:pt x="21" y="116"/>
                      <a:pt x="42" y="116"/>
                    </a:cubicBezTo>
                    <a:cubicBezTo>
                      <a:pt x="63" y="116"/>
                      <a:pt x="74" y="85"/>
                      <a:pt x="74" y="53"/>
                    </a:cubicBezTo>
                    <a:cubicBezTo>
                      <a:pt x="7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9"/>
              <p:cNvSpPr/>
              <p:nvPr/>
            </p:nvSpPr>
            <p:spPr>
              <a:xfrm>
                <a:off x="2901156" y="935302"/>
                <a:ext cx="12629" cy="15749"/>
              </a:xfrm>
              <a:custGeom>
                <a:rect b="b" l="l" r="r" t="t"/>
                <a:pathLst>
                  <a:path extrusionOk="0" h="106" w="85">
                    <a:moveTo>
                      <a:pt x="42" y="1"/>
                    </a:moveTo>
                    <a:cubicBezTo>
                      <a:pt x="21" y="1"/>
                      <a:pt x="1" y="22"/>
                      <a:pt x="1" y="53"/>
                    </a:cubicBezTo>
                    <a:cubicBezTo>
                      <a:pt x="1" y="85"/>
                      <a:pt x="21" y="105"/>
                      <a:pt x="42" y="105"/>
                    </a:cubicBezTo>
                    <a:cubicBezTo>
                      <a:pt x="63" y="105"/>
                      <a:pt x="84" y="85"/>
                      <a:pt x="84" y="53"/>
                    </a:cubicBezTo>
                    <a:cubicBezTo>
                      <a:pt x="8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49"/>
              <p:cNvSpPr/>
              <p:nvPr/>
            </p:nvSpPr>
            <p:spPr>
              <a:xfrm>
                <a:off x="3014964" y="1140928"/>
                <a:ext cx="14114" cy="18869"/>
              </a:xfrm>
              <a:custGeom>
                <a:rect b="b" l="l" r="r" t="t"/>
                <a:pathLst>
                  <a:path extrusionOk="0" h="127" w="95">
                    <a:moveTo>
                      <a:pt x="42" y="1"/>
                    </a:moveTo>
                    <a:cubicBezTo>
                      <a:pt x="21" y="1"/>
                      <a:pt x="0" y="22"/>
                      <a:pt x="0" y="64"/>
                    </a:cubicBezTo>
                    <a:cubicBezTo>
                      <a:pt x="0" y="95"/>
                      <a:pt x="21" y="127"/>
                      <a:pt x="42" y="127"/>
                    </a:cubicBezTo>
                    <a:cubicBezTo>
                      <a:pt x="73" y="127"/>
                      <a:pt x="94" y="95"/>
                      <a:pt x="94" y="64"/>
                    </a:cubicBezTo>
                    <a:cubicBezTo>
                      <a:pt x="94" y="22"/>
                      <a:pt x="7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49"/>
              <p:cNvSpPr/>
              <p:nvPr/>
            </p:nvSpPr>
            <p:spPr>
              <a:xfrm>
                <a:off x="3376296" y="863689"/>
                <a:ext cx="106081" cy="378711"/>
              </a:xfrm>
              <a:custGeom>
                <a:rect b="b" l="l" r="r" t="t"/>
                <a:pathLst>
                  <a:path extrusionOk="0" h="2549" w="714">
                    <a:moveTo>
                      <a:pt x="85" y="0"/>
                    </a:moveTo>
                    <a:lnTo>
                      <a:pt x="1" y="2548"/>
                    </a:lnTo>
                    <a:lnTo>
                      <a:pt x="714" y="2548"/>
                    </a:lnTo>
                    <a:lnTo>
                      <a:pt x="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9"/>
              <p:cNvSpPr/>
              <p:nvPr/>
            </p:nvSpPr>
            <p:spPr>
              <a:xfrm>
                <a:off x="3094303" y="967988"/>
                <a:ext cx="112321" cy="274413"/>
              </a:xfrm>
              <a:custGeom>
                <a:rect b="b" l="l" r="r" t="t"/>
                <a:pathLst>
                  <a:path extrusionOk="0" h="1847" w="756">
                    <a:moveTo>
                      <a:pt x="1" y="1"/>
                    </a:moveTo>
                    <a:lnTo>
                      <a:pt x="1" y="1846"/>
                    </a:lnTo>
                    <a:lnTo>
                      <a:pt x="714" y="1846"/>
                    </a:ln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49"/>
              <p:cNvSpPr/>
              <p:nvPr/>
            </p:nvSpPr>
            <p:spPr>
              <a:xfrm>
                <a:off x="3500949" y="863689"/>
                <a:ext cx="160607" cy="378711"/>
              </a:xfrm>
              <a:custGeom>
                <a:rect b="b" l="l" r="r" t="t"/>
                <a:pathLst>
                  <a:path extrusionOk="0" h="2549" w="1081">
                    <a:moveTo>
                      <a:pt x="64" y="0"/>
                    </a:moveTo>
                    <a:lnTo>
                      <a:pt x="1" y="2548"/>
                    </a:lnTo>
                    <a:lnTo>
                      <a:pt x="1081" y="2548"/>
                    </a:lnTo>
                    <a:lnTo>
                      <a:pt x="9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49"/>
              <p:cNvSpPr/>
              <p:nvPr/>
            </p:nvSpPr>
            <p:spPr>
              <a:xfrm>
                <a:off x="3220590" y="894741"/>
                <a:ext cx="141887" cy="347660"/>
              </a:xfrm>
              <a:custGeom>
                <a:rect b="b" l="l" r="r" t="t"/>
                <a:pathLst>
                  <a:path extrusionOk="0" h="2340" w="955">
                    <a:moveTo>
                      <a:pt x="74" y="1"/>
                    </a:moveTo>
                    <a:lnTo>
                      <a:pt x="0" y="2339"/>
                    </a:lnTo>
                    <a:lnTo>
                      <a:pt x="954" y="2339"/>
                    </a:lnTo>
                    <a:lnTo>
                      <a:pt x="944" y="32"/>
                    </a:lnTo>
                    <a:lnTo>
                      <a:pt x="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9"/>
              <p:cNvSpPr/>
              <p:nvPr/>
            </p:nvSpPr>
            <p:spPr>
              <a:xfrm>
                <a:off x="3381050" y="863689"/>
                <a:ext cx="99841" cy="266539"/>
              </a:xfrm>
              <a:custGeom>
                <a:rect b="b" l="l" r="r" t="t"/>
                <a:pathLst>
                  <a:path extrusionOk="0" h="1794" w="672">
                    <a:moveTo>
                      <a:pt x="53" y="0"/>
                    </a:moveTo>
                    <a:lnTo>
                      <a:pt x="0" y="1772"/>
                    </a:lnTo>
                    <a:cubicBezTo>
                      <a:pt x="210" y="1783"/>
                      <a:pt x="441" y="1793"/>
                      <a:pt x="671" y="1793"/>
                    </a:cubicBezTo>
                    <a:lnTo>
                      <a:pt x="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49"/>
              <p:cNvSpPr/>
              <p:nvPr/>
            </p:nvSpPr>
            <p:spPr>
              <a:xfrm>
                <a:off x="3094303" y="967988"/>
                <a:ext cx="112321" cy="140401"/>
              </a:xfrm>
              <a:custGeom>
                <a:rect b="b" l="l" r="r" t="t"/>
                <a:pathLst>
                  <a:path extrusionOk="0" h="945" w="756">
                    <a:moveTo>
                      <a:pt x="1" y="1"/>
                    </a:moveTo>
                    <a:lnTo>
                      <a:pt x="1" y="787"/>
                    </a:lnTo>
                    <a:cubicBezTo>
                      <a:pt x="232" y="850"/>
                      <a:pt x="473" y="903"/>
                      <a:pt x="735" y="945"/>
                    </a:cubicBez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49"/>
              <p:cNvSpPr/>
              <p:nvPr/>
            </p:nvSpPr>
            <p:spPr>
              <a:xfrm>
                <a:off x="3504070" y="863689"/>
                <a:ext cx="151247" cy="268025"/>
              </a:xfrm>
              <a:custGeom>
                <a:rect b="b" l="l" r="r" t="t"/>
                <a:pathLst>
                  <a:path extrusionOk="0" h="1804" w="1018">
                    <a:moveTo>
                      <a:pt x="43" y="0"/>
                    </a:moveTo>
                    <a:lnTo>
                      <a:pt x="1" y="1804"/>
                    </a:lnTo>
                    <a:lnTo>
                      <a:pt x="74" y="1804"/>
                    </a:lnTo>
                    <a:cubicBezTo>
                      <a:pt x="399" y="1804"/>
                      <a:pt x="714" y="1783"/>
                      <a:pt x="1018" y="1772"/>
                    </a:cubicBezTo>
                    <a:lnTo>
                      <a:pt x="9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49"/>
              <p:cNvSpPr/>
              <p:nvPr/>
            </p:nvSpPr>
            <p:spPr>
              <a:xfrm>
                <a:off x="3225196" y="894741"/>
                <a:ext cx="135647" cy="230733"/>
              </a:xfrm>
              <a:custGeom>
                <a:rect b="b" l="l" r="r" t="t"/>
                <a:pathLst>
                  <a:path extrusionOk="0" h="1553" w="913">
                    <a:moveTo>
                      <a:pt x="43" y="1"/>
                    </a:moveTo>
                    <a:lnTo>
                      <a:pt x="1" y="1448"/>
                    </a:lnTo>
                    <a:cubicBezTo>
                      <a:pt x="284" y="1501"/>
                      <a:pt x="588" y="1532"/>
                      <a:pt x="913" y="1553"/>
                    </a:cubicBezTo>
                    <a:lnTo>
                      <a:pt x="913" y="32"/>
                    </a:lnTo>
                    <a:lnTo>
                      <a:pt x="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49"/>
              <p:cNvSpPr/>
              <p:nvPr/>
            </p:nvSpPr>
            <p:spPr>
              <a:xfrm>
                <a:off x="3250157" y="913462"/>
                <a:ext cx="93601" cy="23623"/>
              </a:xfrm>
              <a:custGeom>
                <a:rect b="b" l="l" r="r" t="t"/>
                <a:pathLst>
                  <a:path extrusionOk="0" h="159" w="630">
                    <a:moveTo>
                      <a:pt x="0" y="1"/>
                    </a:moveTo>
                    <a:lnTo>
                      <a:pt x="0" y="158"/>
                    </a:lnTo>
                    <a:lnTo>
                      <a:pt x="630"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9"/>
              <p:cNvSpPr/>
              <p:nvPr/>
            </p:nvSpPr>
            <p:spPr>
              <a:xfrm>
                <a:off x="3250157" y="952388"/>
                <a:ext cx="93601" cy="23623"/>
              </a:xfrm>
              <a:custGeom>
                <a:rect b="b" l="l" r="r" t="t"/>
                <a:pathLst>
                  <a:path extrusionOk="0" h="159" w="630">
                    <a:moveTo>
                      <a:pt x="0" y="1"/>
                    </a:moveTo>
                    <a:lnTo>
                      <a:pt x="0" y="158"/>
                    </a:lnTo>
                    <a:lnTo>
                      <a:pt x="619"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49"/>
              <p:cNvSpPr/>
              <p:nvPr/>
            </p:nvSpPr>
            <p:spPr>
              <a:xfrm>
                <a:off x="3234556" y="1201695"/>
                <a:ext cx="106081" cy="20503"/>
              </a:xfrm>
              <a:custGeom>
                <a:rect b="b" l="l" r="r" t="t"/>
                <a:pathLst>
                  <a:path extrusionOk="0" h="138" w="714">
                    <a:moveTo>
                      <a:pt x="1" y="1"/>
                    </a:moveTo>
                    <a:lnTo>
                      <a:pt x="1" y="137"/>
                    </a:lnTo>
                    <a:lnTo>
                      <a:pt x="703" y="137"/>
                    </a:lnTo>
                    <a:lnTo>
                      <a:pt x="7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49"/>
              <p:cNvSpPr/>
              <p:nvPr/>
            </p:nvSpPr>
            <p:spPr>
              <a:xfrm>
                <a:off x="3416857" y="1198575"/>
                <a:ext cx="17234" cy="17383"/>
              </a:xfrm>
              <a:custGeom>
                <a:rect b="b" l="l" r="r" t="t"/>
                <a:pathLst>
                  <a:path extrusionOk="0" h="117" w="116">
                    <a:moveTo>
                      <a:pt x="63" y="1"/>
                    </a:moveTo>
                    <a:cubicBezTo>
                      <a:pt x="32" y="1"/>
                      <a:pt x="0" y="22"/>
                      <a:pt x="0" y="53"/>
                    </a:cubicBezTo>
                    <a:cubicBezTo>
                      <a:pt x="0" y="85"/>
                      <a:pt x="21" y="116"/>
                      <a:pt x="53" y="116"/>
                    </a:cubicBezTo>
                    <a:cubicBezTo>
                      <a:pt x="84" y="116"/>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9"/>
              <p:cNvSpPr/>
              <p:nvPr/>
            </p:nvSpPr>
            <p:spPr>
              <a:xfrm>
                <a:off x="3105297" y="982103"/>
                <a:ext cx="76515" cy="39075"/>
              </a:xfrm>
              <a:custGeom>
                <a:rect b="b" l="l" r="r" t="t"/>
                <a:pathLst>
                  <a:path extrusionOk="0" h="263" w="515">
                    <a:moveTo>
                      <a:pt x="514" y="0"/>
                    </a:moveTo>
                    <a:lnTo>
                      <a:pt x="11" y="21"/>
                    </a:lnTo>
                    <a:lnTo>
                      <a:pt x="0" y="262"/>
                    </a:lnTo>
                    <a:lnTo>
                      <a:pt x="514" y="241"/>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49"/>
              <p:cNvSpPr/>
              <p:nvPr/>
            </p:nvSpPr>
            <p:spPr>
              <a:xfrm>
                <a:off x="3106783" y="1195455"/>
                <a:ext cx="71909" cy="39223"/>
              </a:xfrm>
              <a:custGeom>
                <a:rect b="b" l="l" r="r" t="t"/>
                <a:pathLst>
                  <a:path extrusionOk="0" h="264" w="484">
                    <a:moveTo>
                      <a:pt x="483" y="1"/>
                    </a:moveTo>
                    <a:lnTo>
                      <a:pt x="11" y="22"/>
                    </a:lnTo>
                    <a:lnTo>
                      <a:pt x="1" y="263"/>
                    </a:lnTo>
                    <a:lnTo>
                      <a:pt x="483" y="242"/>
                    </a:lnTo>
                    <a:lnTo>
                      <a:pt x="48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49"/>
              <p:cNvSpPr/>
              <p:nvPr/>
            </p:nvSpPr>
            <p:spPr>
              <a:xfrm>
                <a:off x="3571076" y="1195455"/>
                <a:ext cx="17234" cy="17383"/>
              </a:xfrm>
              <a:custGeom>
                <a:rect b="b" l="l" r="r" t="t"/>
                <a:pathLst>
                  <a:path extrusionOk="0" h="117" w="116">
                    <a:moveTo>
                      <a:pt x="64" y="1"/>
                    </a:moveTo>
                    <a:cubicBezTo>
                      <a:pt x="32" y="1"/>
                      <a:pt x="1" y="22"/>
                      <a:pt x="1" y="53"/>
                    </a:cubicBezTo>
                    <a:cubicBezTo>
                      <a:pt x="1" y="85"/>
                      <a:pt x="22" y="116"/>
                      <a:pt x="53" y="116"/>
                    </a:cubicBezTo>
                    <a:cubicBezTo>
                      <a:pt x="85" y="116"/>
                      <a:pt x="116" y="85"/>
                      <a:pt x="116" y="53"/>
                    </a:cubicBezTo>
                    <a:cubicBezTo>
                      <a:pt x="11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9"/>
              <p:cNvSpPr/>
              <p:nvPr/>
            </p:nvSpPr>
            <p:spPr>
              <a:xfrm>
                <a:off x="3566471" y="935302"/>
                <a:ext cx="17234" cy="15749"/>
              </a:xfrm>
              <a:custGeom>
                <a:rect b="b" l="l" r="r" t="t"/>
                <a:pathLst>
                  <a:path extrusionOk="0" h="106" w="116">
                    <a:moveTo>
                      <a:pt x="63" y="1"/>
                    </a:moveTo>
                    <a:cubicBezTo>
                      <a:pt x="32" y="1"/>
                      <a:pt x="11" y="22"/>
                      <a:pt x="11" y="53"/>
                    </a:cubicBezTo>
                    <a:cubicBezTo>
                      <a:pt x="0" y="85"/>
                      <a:pt x="32" y="105"/>
                      <a:pt x="63" y="105"/>
                    </a:cubicBezTo>
                    <a:cubicBezTo>
                      <a:pt x="95" y="105"/>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49"/>
              <p:cNvSpPr/>
              <p:nvPr/>
            </p:nvSpPr>
            <p:spPr>
              <a:xfrm>
                <a:off x="2080137" y="863689"/>
                <a:ext cx="110687" cy="378711"/>
              </a:xfrm>
              <a:custGeom>
                <a:rect b="b" l="l" r="r" t="t"/>
                <a:pathLst>
                  <a:path extrusionOk="0" h="2549" w="745">
                    <a:moveTo>
                      <a:pt x="0" y="0"/>
                    </a:moveTo>
                    <a:lnTo>
                      <a:pt x="32" y="2548"/>
                    </a:lnTo>
                    <a:lnTo>
                      <a:pt x="745" y="2548"/>
                    </a:ln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49"/>
              <p:cNvSpPr/>
              <p:nvPr/>
            </p:nvSpPr>
            <p:spPr>
              <a:xfrm>
                <a:off x="1790269" y="967988"/>
                <a:ext cx="118561" cy="274413"/>
              </a:xfrm>
              <a:custGeom>
                <a:rect b="b" l="l" r="r" t="t"/>
                <a:pathLst>
                  <a:path extrusionOk="0" h="1847" w="798">
                    <a:moveTo>
                      <a:pt x="1" y="1"/>
                    </a:moveTo>
                    <a:lnTo>
                      <a:pt x="85" y="1846"/>
                    </a:lnTo>
                    <a:lnTo>
                      <a:pt x="798" y="1846"/>
                    </a:ln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49"/>
              <p:cNvSpPr/>
              <p:nvPr/>
            </p:nvSpPr>
            <p:spPr>
              <a:xfrm>
                <a:off x="2203156" y="863689"/>
                <a:ext cx="166847" cy="378711"/>
              </a:xfrm>
              <a:custGeom>
                <a:rect b="b" l="l" r="r" t="t"/>
                <a:pathLst>
                  <a:path extrusionOk="0" h="2549" w="1123">
                    <a:moveTo>
                      <a:pt x="1" y="0"/>
                    </a:moveTo>
                    <a:lnTo>
                      <a:pt x="43" y="2548"/>
                    </a:lnTo>
                    <a:lnTo>
                      <a:pt x="1123" y="2548"/>
                    </a:ln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49"/>
              <p:cNvSpPr/>
              <p:nvPr/>
            </p:nvSpPr>
            <p:spPr>
              <a:xfrm>
                <a:off x="2377730" y="863689"/>
                <a:ext cx="145007" cy="378711"/>
              </a:xfrm>
              <a:custGeom>
                <a:rect b="b" l="l" r="r" t="t"/>
                <a:pathLst>
                  <a:path extrusionOk="0" h="2549" w="976">
                    <a:moveTo>
                      <a:pt x="32" y="0"/>
                    </a:moveTo>
                    <a:lnTo>
                      <a:pt x="0" y="2548"/>
                    </a:lnTo>
                    <a:lnTo>
                      <a:pt x="891" y="2548"/>
                    </a:lnTo>
                    <a:lnTo>
                      <a:pt x="9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9"/>
              <p:cNvSpPr/>
              <p:nvPr/>
            </p:nvSpPr>
            <p:spPr>
              <a:xfrm>
                <a:off x="1924283" y="894741"/>
                <a:ext cx="146641" cy="347660"/>
              </a:xfrm>
              <a:custGeom>
                <a:rect b="b" l="l" r="r" t="t"/>
                <a:pathLst>
                  <a:path extrusionOk="0" h="2340" w="987">
                    <a:moveTo>
                      <a:pt x="1" y="1"/>
                    </a:moveTo>
                    <a:lnTo>
                      <a:pt x="32" y="2339"/>
                    </a:lnTo>
                    <a:lnTo>
                      <a:pt x="986" y="2339"/>
                    </a:ln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49"/>
              <p:cNvSpPr/>
              <p:nvPr/>
            </p:nvSpPr>
            <p:spPr>
              <a:xfrm>
                <a:off x="2080137" y="863689"/>
                <a:ext cx="104446" cy="266539"/>
              </a:xfrm>
              <a:custGeom>
                <a:rect b="b" l="l" r="r" t="t"/>
                <a:pathLst>
                  <a:path extrusionOk="0" h="1794" w="703">
                    <a:moveTo>
                      <a:pt x="0" y="0"/>
                    </a:moveTo>
                    <a:lnTo>
                      <a:pt x="21" y="1772"/>
                    </a:lnTo>
                    <a:cubicBezTo>
                      <a:pt x="241" y="1783"/>
                      <a:pt x="472" y="1793"/>
                      <a:pt x="703" y="1793"/>
                    </a:cubicBez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49"/>
              <p:cNvSpPr/>
              <p:nvPr/>
            </p:nvSpPr>
            <p:spPr>
              <a:xfrm>
                <a:off x="1790269" y="967988"/>
                <a:ext cx="115441" cy="140401"/>
              </a:xfrm>
              <a:custGeom>
                <a:rect b="b" l="l" r="r" t="t"/>
                <a:pathLst>
                  <a:path extrusionOk="0" h="945" w="777">
                    <a:moveTo>
                      <a:pt x="1" y="1"/>
                    </a:moveTo>
                    <a:lnTo>
                      <a:pt x="43" y="787"/>
                    </a:lnTo>
                    <a:cubicBezTo>
                      <a:pt x="263" y="850"/>
                      <a:pt x="515" y="903"/>
                      <a:pt x="777" y="945"/>
                    </a:cubicBez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9"/>
              <p:cNvSpPr/>
              <p:nvPr/>
            </p:nvSpPr>
            <p:spPr>
              <a:xfrm>
                <a:off x="2203156" y="863689"/>
                <a:ext cx="156001" cy="268025"/>
              </a:xfrm>
              <a:custGeom>
                <a:rect b="b" l="l" r="r" t="t"/>
                <a:pathLst>
                  <a:path extrusionOk="0" h="1804" w="1050">
                    <a:moveTo>
                      <a:pt x="1" y="0"/>
                    </a:moveTo>
                    <a:lnTo>
                      <a:pt x="32" y="1804"/>
                    </a:lnTo>
                    <a:lnTo>
                      <a:pt x="105" y="1804"/>
                    </a:lnTo>
                    <a:cubicBezTo>
                      <a:pt x="431" y="1804"/>
                      <a:pt x="745" y="1783"/>
                      <a:pt x="1049" y="1772"/>
                    </a:cubicBez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49"/>
              <p:cNvSpPr/>
              <p:nvPr/>
            </p:nvSpPr>
            <p:spPr>
              <a:xfrm>
                <a:off x="2379216" y="863689"/>
                <a:ext cx="145007" cy="261785"/>
              </a:xfrm>
              <a:custGeom>
                <a:rect b="b" l="l" r="r" t="t"/>
                <a:pathLst>
                  <a:path extrusionOk="0" h="1762" w="976">
                    <a:moveTo>
                      <a:pt x="22" y="0"/>
                    </a:moveTo>
                    <a:lnTo>
                      <a:pt x="1" y="1762"/>
                    </a:lnTo>
                    <a:cubicBezTo>
                      <a:pt x="315" y="1730"/>
                      <a:pt x="619" y="1699"/>
                      <a:pt x="913" y="1657"/>
                    </a:cubicBezTo>
                    <a:lnTo>
                      <a:pt x="9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49"/>
              <p:cNvSpPr/>
              <p:nvPr/>
            </p:nvSpPr>
            <p:spPr>
              <a:xfrm>
                <a:off x="1924283" y="894741"/>
                <a:ext cx="140401" cy="230733"/>
              </a:xfrm>
              <a:custGeom>
                <a:rect b="b" l="l" r="r" t="t"/>
                <a:pathLst>
                  <a:path extrusionOk="0" h="1553" w="945">
                    <a:moveTo>
                      <a:pt x="1" y="1"/>
                    </a:moveTo>
                    <a:lnTo>
                      <a:pt x="22" y="1448"/>
                    </a:lnTo>
                    <a:cubicBezTo>
                      <a:pt x="315" y="1501"/>
                      <a:pt x="619" y="1532"/>
                      <a:pt x="944" y="1553"/>
                    </a:cubicBez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9"/>
              <p:cNvSpPr/>
              <p:nvPr/>
            </p:nvSpPr>
            <p:spPr>
              <a:xfrm>
                <a:off x="1944489" y="913462"/>
                <a:ext cx="93749" cy="23623"/>
              </a:xfrm>
              <a:custGeom>
                <a:rect b="b" l="l" r="r" t="t"/>
                <a:pathLst>
                  <a:path extrusionOk="0" h="159" w="631">
                    <a:moveTo>
                      <a:pt x="1" y="1"/>
                    </a:moveTo>
                    <a:lnTo>
                      <a:pt x="1" y="158"/>
                    </a:lnTo>
                    <a:lnTo>
                      <a:pt x="630" y="158"/>
                    </a:lnTo>
                    <a:lnTo>
                      <a:pt x="6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49"/>
              <p:cNvSpPr/>
              <p:nvPr/>
            </p:nvSpPr>
            <p:spPr>
              <a:xfrm>
                <a:off x="1946123" y="952388"/>
                <a:ext cx="93601" cy="23623"/>
              </a:xfrm>
              <a:custGeom>
                <a:rect b="b" l="l" r="r" t="t"/>
                <a:pathLst>
                  <a:path extrusionOk="0" h="159" w="630">
                    <a:moveTo>
                      <a:pt x="0" y="1"/>
                    </a:moveTo>
                    <a:lnTo>
                      <a:pt x="0" y="158"/>
                    </a:lnTo>
                    <a:lnTo>
                      <a:pt x="630" y="158"/>
                    </a:lnTo>
                    <a:lnTo>
                      <a:pt x="61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49"/>
              <p:cNvSpPr/>
              <p:nvPr/>
            </p:nvSpPr>
            <p:spPr>
              <a:xfrm>
                <a:off x="1941369" y="1201695"/>
                <a:ext cx="104595" cy="20503"/>
              </a:xfrm>
              <a:custGeom>
                <a:rect b="b" l="l" r="r" t="t"/>
                <a:pathLst>
                  <a:path extrusionOk="0" h="138" w="704">
                    <a:moveTo>
                      <a:pt x="1" y="1"/>
                    </a:moveTo>
                    <a:lnTo>
                      <a:pt x="1" y="137"/>
                    </a:lnTo>
                    <a:lnTo>
                      <a:pt x="704" y="137"/>
                    </a:lnTo>
                    <a:lnTo>
                      <a:pt x="70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9"/>
              <p:cNvSpPr/>
              <p:nvPr/>
            </p:nvSpPr>
            <p:spPr>
              <a:xfrm>
                <a:off x="2122480" y="1201695"/>
                <a:ext cx="18572" cy="14263"/>
              </a:xfrm>
              <a:custGeom>
                <a:rect b="b" l="l" r="r" t="t"/>
                <a:pathLst>
                  <a:path extrusionOk="0" h="96" w="125">
                    <a:moveTo>
                      <a:pt x="104" y="1"/>
                    </a:moveTo>
                    <a:cubicBezTo>
                      <a:pt x="67" y="1"/>
                      <a:pt x="0" y="87"/>
                      <a:pt x="72" y="95"/>
                    </a:cubicBezTo>
                    <a:cubicBezTo>
                      <a:pt x="103" y="95"/>
                      <a:pt x="124" y="64"/>
                      <a:pt x="124" y="32"/>
                    </a:cubicBezTo>
                    <a:cubicBezTo>
                      <a:pt x="124" y="9"/>
                      <a:pt x="116" y="1"/>
                      <a:pt x="10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49"/>
              <p:cNvSpPr/>
              <p:nvPr/>
            </p:nvSpPr>
            <p:spPr>
              <a:xfrm>
                <a:off x="2401057" y="1179854"/>
                <a:ext cx="85875" cy="42343"/>
              </a:xfrm>
              <a:custGeom>
                <a:rect b="b" l="l" r="r" t="t"/>
                <a:pathLst>
                  <a:path extrusionOk="0" h="285" w="578">
                    <a:moveTo>
                      <a:pt x="0" y="1"/>
                    </a:moveTo>
                    <a:lnTo>
                      <a:pt x="11" y="284"/>
                    </a:lnTo>
                    <a:lnTo>
                      <a:pt x="577" y="284"/>
                    </a:lnTo>
                    <a:lnTo>
                      <a:pt x="577"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49"/>
              <p:cNvSpPr/>
              <p:nvPr/>
            </p:nvSpPr>
            <p:spPr>
              <a:xfrm>
                <a:off x="1804384" y="982103"/>
                <a:ext cx="74881" cy="39075"/>
              </a:xfrm>
              <a:custGeom>
                <a:rect b="b" l="l" r="r" t="t"/>
                <a:pathLst>
                  <a:path extrusionOk="0" h="263" w="504">
                    <a:moveTo>
                      <a:pt x="503" y="0"/>
                    </a:moveTo>
                    <a:lnTo>
                      <a:pt x="0" y="21"/>
                    </a:lnTo>
                    <a:lnTo>
                      <a:pt x="0" y="262"/>
                    </a:lnTo>
                    <a:lnTo>
                      <a:pt x="503" y="241"/>
                    </a:lnTo>
                    <a:lnTo>
                      <a:pt x="50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49"/>
              <p:cNvSpPr/>
              <p:nvPr/>
            </p:nvSpPr>
            <p:spPr>
              <a:xfrm>
                <a:off x="1815229" y="1195455"/>
                <a:ext cx="70275" cy="39223"/>
              </a:xfrm>
              <a:custGeom>
                <a:rect b="b" l="l" r="r" t="t"/>
                <a:pathLst>
                  <a:path extrusionOk="0" h="264" w="473">
                    <a:moveTo>
                      <a:pt x="472" y="1"/>
                    </a:moveTo>
                    <a:lnTo>
                      <a:pt x="1" y="22"/>
                    </a:lnTo>
                    <a:lnTo>
                      <a:pt x="1" y="263"/>
                    </a:lnTo>
                    <a:lnTo>
                      <a:pt x="472" y="242"/>
                    </a:lnTo>
                    <a:lnTo>
                      <a:pt x="4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49"/>
              <p:cNvSpPr/>
              <p:nvPr/>
            </p:nvSpPr>
            <p:spPr>
              <a:xfrm>
                <a:off x="2276403" y="1195455"/>
                <a:ext cx="18869" cy="17383"/>
              </a:xfrm>
              <a:custGeom>
                <a:rect b="b" l="l" r="r" t="t"/>
                <a:pathLst>
                  <a:path extrusionOk="0" h="117" w="127">
                    <a:moveTo>
                      <a:pt x="56" y="0"/>
                    </a:moveTo>
                    <a:cubicBezTo>
                      <a:pt x="1" y="0"/>
                      <a:pt x="3" y="116"/>
                      <a:pt x="63" y="116"/>
                    </a:cubicBezTo>
                    <a:cubicBezTo>
                      <a:pt x="95" y="116"/>
                      <a:pt x="126" y="85"/>
                      <a:pt x="126" y="53"/>
                    </a:cubicBezTo>
                    <a:cubicBezTo>
                      <a:pt x="126" y="22"/>
                      <a:pt x="95" y="1"/>
                      <a:pt x="63" y="1"/>
                    </a:cubicBezTo>
                    <a:cubicBezTo>
                      <a:pt x="61" y="0"/>
                      <a:pt x="58" y="0"/>
                      <a:pt x="56"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9"/>
              <p:cNvSpPr/>
              <p:nvPr/>
            </p:nvSpPr>
            <p:spPr>
              <a:xfrm>
                <a:off x="2261100" y="938422"/>
                <a:ext cx="18572" cy="12629"/>
              </a:xfrm>
              <a:custGeom>
                <a:rect b="b" l="l" r="r" t="t"/>
                <a:pathLst>
                  <a:path extrusionOk="0" h="85" w="125">
                    <a:moveTo>
                      <a:pt x="104" y="0"/>
                    </a:moveTo>
                    <a:cubicBezTo>
                      <a:pt x="67" y="0"/>
                      <a:pt x="1" y="84"/>
                      <a:pt x="72" y="84"/>
                    </a:cubicBezTo>
                    <a:cubicBezTo>
                      <a:pt x="103" y="84"/>
                      <a:pt x="124" y="64"/>
                      <a:pt x="124" y="32"/>
                    </a:cubicBezTo>
                    <a:cubicBezTo>
                      <a:pt x="124" y="9"/>
                      <a:pt x="116" y="0"/>
                      <a:pt x="104"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49"/>
              <p:cNvSpPr/>
              <p:nvPr/>
            </p:nvSpPr>
            <p:spPr>
              <a:xfrm>
                <a:off x="2433743" y="1140928"/>
                <a:ext cx="18869" cy="18869"/>
              </a:xfrm>
              <a:custGeom>
                <a:rect b="b" l="l" r="r" t="t"/>
                <a:pathLst>
                  <a:path extrusionOk="0" h="127" w="127">
                    <a:moveTo>
                      <a:pt x="64" y="1"/>
                    </a:moveTo>
                    <a:cubicBezTo>
                      <a:pt x="22" y="1"/>
                      <a:pt x="1" y="22"/>
                      <a:pt x="1" y="64"/>
                    </a:cubicBezTo>
                    <a:cubicBezTo>
                      <a:pt x="1" y="95"/>
                      <a:pt x="22" y="127"/>
                      <a:pt x="64" y="127"/>
                    </a:cubicBezTo>
                    <a:cubicBezTo>
                      <a:pt x="95" y="127"/>
                      <a:pt x="126" y="95"/>
                      <a:pt x="126" y="64"/>
                    </a:cubicBezTo>
                    <a:cubicBezTo>
                      <a:pt x="12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49"/>
              <p:cNvSpPr/>
              <p:nvPr/>
            </p:nvSpPr>
            <p:spPr>
              <a:xfrm>
                <a:off x="2446966" y="939759"/>
                <a:ext cx="23177" cy="15897"/>
              </a:xfrm>
              <a:custGeom>
                <a:rect b="b" l="l" r="r" t="t"/>
                <a:pathLst>
                  <a:path extrusionOk="0" h="107" w="156">
                    <a:moveTo>
                      <a:pt x="135" y="0"/>
                    </a:moveTo>
                    <a:cubicBezTo>
                      <a:pt x="93" y="0"/>
                      <a:pt x="1" y="107"/>
                      <a:pt x="90" y="107"/>
                    </a:cubicBezTo>
                    <a:cubicBezTo>
                      <a:pt x="121" y="107"/>
                      <a:pt x="153" y="75"/>
                      <a:pt x="153" y="34"/>
                    </a:cubicBezTo>
                    <a:cubicBezTo>
                      <a:pt x="155" y="10"/>
                      <a:pt x="147" y="0"/>
                      <a:pt x="135"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9" name="Google Shape;2329;p49"/>
            <p:cNvSpPr/>
            <p:nvPr/>
          </p:nvSpPr>
          <p:spPr>
            <a:xfrm>
              <a:off x="4058696" y="880775"/>
              <a:ext cx="59429" cy="28229"/>
            </a:xfrm>
            <a:custGeom>
              <a:rect b="b" l="l" r="r" t="t"/>
              <a:pathLst>
                <a:path extrusionOk="0" h="190" w="400">
                  <a:moveTo>
                    <a:pt x="1" y="1"/>
                  </a:moveTo>
                  <a:lnTo>
                    <a:pt x="1" y="189"/>
                  </a:lnTo>
                  <a:lnTo>
                    <a:pt x="399" y="189"/>
                  </a:lnTo>
                  <a:lnTo>
                    <a:pt x="38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49"/>
            <p:cNvSpPr/>
            <p:nvPr/>
          </p:nvSpPr>
          <p:spPr>
            <a:xfrm>
              <a:off x="4173989" y="880775"/>
              <a:ext cx="62549" cy="28229"/>
            </a:xfrm>
            <a:custGeom>
              <a:rect b="b" l="l" r="r" t="t"/>
              <a:pathLst>
                <a:path extrusionOk="0" h="190" w="421">
                  <a:moveTo>
                    <a:pt x="1" y="1"/>
                  </a:moveTo>
                  <a:lnTo>
                    <a:pt x="11" y="189"/>
                  </a:lnTo>
                  <a:lnTo>
                    <a:pt x="420" y="189"/>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49"/>
            <p:cNvSpPr/>
            <p:nvPr/>
          </p:nvSpPr>
          <p:spPr>
            <a:xfrm>
              <a:off x="2787497" y="882410"/>
              <a:ext cx="37440" cy="18720"/>
            </a:xfrm>
            <a:custGeom>
              <a:rect b="b" l="l" r="r" t="t"/>
              <a:pathLst>
                <a:path extrusionOk="0" h="126" w="252">
                  <a:moveTo>
                    <a:pt x="0" y="0"/>
                  </a:moveTo>
                  <a:lnTo>
                    <a:pt x="10" y="126"/>
                  </a:lnTo>
                  <a:lnTo>
                    <a:pt x="252" y="126"/>
                  </a:lnTo>
                  <a:lnTo>
                    <a:pt x="252"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9"/>
            <p:cNvSpPr/>
            <p:nvPr/>
          </p:nvSpPr>
          <p:spPr>
            <a:xfrm>
              <a:off x="2869956" y="880775"/>
              <a:ext cx="65669" cy="28229"/>
            </a:xfrm>
            <a:custGeom>
              <a:rect b="b" l="l" r="r" t="t"/>
              <a:pathLst>
                <a:path extrusionOk="0" h="190" w="442">
                  <a:moveTo>
                    <a:pt x="1" y="1"/>
                  </a:moveTo>
                  <a:lnTo>
                    <a:pt x="1" y="189"/>
                  </a:lnTo>
                  <a:lnTo>
                    <a:pt x="441" y="189"/>
                  </a:lnTo>
                  <a:lnTo>
                    <a:pt x="43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49"/>
            <p:cNvSpPr/>
            <p:nvPr/>
          </p:nvSpPr>
          <p:spPr>
            <a:xfrm>
              <a:off x="2999364" y="880775"/>
              <a:ext cx="68640" cy="28229"/>
            </a:xfrm>
            <a:custGeom>
              <a:rect b="b" l="l" r="r" t="t"/>
              <a:pathLst>
                <a:path extrusionOk="0" h="190" w="462">
                  <a:moveTo>
                    <a:pt x="0" y="1"/>
                  </a:moveTo>
                  <a:lnTo>
                    <a:pt x="0" y="189"/>
                  </a:lnTo>
                  <a:lnTo>
                    <a:pt x="462" y="189"/>
                  </a:lnTo>
                  <a:lnTo>
                    <a:pt x="46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9"/>
            <p:cNvSpPr/>
            <p:nvPr/>
          </p:nvSpPr>
          <p:spPr>
            <a:xfrm>
              <a:off x="3402891"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9"/>
            <p:cNvSpPr/>
            <p:nvPr/>
          </p:nvSpPr>
          <p:spPr>
            <a:xfrm>
              <a:off x="3524424" y="880775"/>
              <a:ext cx="96721" cy="28229"/>
            </a:xfrm>
            <a:custGeom>
              <a:rect b="b" l="l" r="r" t="t"/>
              <a:pathLst>
                <a:path extrusionOk="0" h="190" w="651">
                  <a:moveTo>
                    <a:pt x="0" y="1"/>
                  </a:moveTo>
                  <a:lnTo>
                    <a:pt x="0" y="189"/>
                  </a:lnTo>
                  <a:lnTo>
                    <a:pt x="64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9"/>
            <p:cNvSpPr/>
            <p:nvPr/>
          </p:nvSpPr>
          <p:spPr>
            <a:xfrm>
              <a:off x="2095737"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9"/>
            <p:cNvSpPr/>
            <p:nvPr/>
          </p:nvSpPr>
          <p:spPr>
            <a:xfrm>
              <a:off x="2217271" y="880775"/>
              <a:ext cx="96721" cy="28229"/>
            </a:xfrm>
            <a:custGeom>
              <a:rect b="b" l="l" r="r" t="t"/>
              <a:pathLst>
                <a:path extrusionOk="0" h="190" w="651">
                  <a:moveTo>
                    <a:pt x="0" y="1"/>
                  </a:moveTo>
                  <a:lnTo>
                    <a:pt x="0" y="189"/>
                  </a:lnTo>
                  <a:lnTo>
                    <a:pt x="65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9"/>
            <p:cNvSpPr/>
            <p:nvPr/>
          </p:nvSpPr>
          <p:spPr>
            <a:xfrm>
              <a:off x="2408782" y="880775"/>
              <a:ext cx="102961" cy="28229"/>
            </a:xfrm>
            <a:custGeom>
              <a:rect b="b" l="l" r="r" t="t"/>
              <a:pathLst>
                <a:path extrusionOk="0" h="190" w="693">
                  <a:moveTo>
                    <a:pt x="1" y="1"/>
                  </a:moveTo>
                  <a:lnTo>
                    <a:pt x="11" y="189"/>
                  </a:lnTo>
                  <a:lnTo>
                    <a:pt x="693" y="189"/>
                  </a:lnTo>
                  <a:lnTo>
                    <a:pt x="69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9" name="Google Shape;2339;p49"/>
          <p:cNvSpPr/>
          <p:nvPr/>
        </p:nvSpPr>
        <p:spPr>
          <a:xfrm>
            <a:off x="8550" y="1229775"/>
            <a:ext cx="914399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9"/>
          <p:cNvSpPr txBox="1"/>
          <p:nvPr>
            <p:ph type="title"/>
          </p:nvPr>
        </p:nvSpPr>
        <p:spPr>
          <a:xfrm>
            <a:off x="1289700" y="1652300"/>
            <a:ext cx="65646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100">
                <a:solidFill>
                  <a:schemeClr val="lt1"/>
                </a:solidFill>
              </a:rPr>
              <a:t>Business Analysis</a:t>
            </a:r>
            <a:endParaRPr sz="6100">
              <a:solidFill>
                <a:schemeClr val="lt1"/>
              </a:solidFill>
            </a:endParaRPr>
          </a:p>
        </p:txBody>
      </p:sp>
      <p:sp>
        <p:nvSpPr>
          <p:cNvPr id="2341" name="Google Shape;2341;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47" name="Google Shape;2347;p50"/>
          <p:cNvSpPr txBox="1"/>
          <p:nvPr>
            <p:ph idx="6" type="title"/>
          </p:nvPr>
        </p:nvSpPr>
        <p:spPr>
          <a:xfrm>
            <a:off x="720000" y="507950"/>
            <a:ext cx="4524300" cy="68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Revenue from Customers</a:t>
            </a:r>
            <a:endParaRPr sz="2400"/>
          </a:p>
        </p:txBody>
      </p:sp>
      <p:grpSp>
        <p:nvGrpSpPr>
          <p:cNvPr id="2348" name="Google Shape;2348;p50"/>
          <p:cNvGrpSpPr/>
          <p:nvPr/>
        </p:nvGrpSpPr>
        <p:grpSpPr>
          <a:xfrm>
            <a:off x="395075" y="837450"/>
            <a:ext cx="7845825" cy="4046875"/>
            <a:chOff x="395075" y="837450"/>
            <a:chExt cx="7845825" cy="4046875"/>
          </a:xfrm>
        </p:grpSpPr>
        <p:pic>
          <p:nvPicPr>
            <p:cNvPr id="2349" name="Google Shape;2349;p50" title="Points scored"/>
            <p:cNvPicPr preferRelativeResize="0"/>
            <p:nvPr/>
          </p:nvPicPr>
          <p:blipFill>
            <a:blip r:embed="rId3">
              <a:alphaModFix/>
            </a:blip>
            <a:stretch>
              <a:fillRect/>
            </a:stretch>
          </p:blipFill>
          <p:spPr>
            <a:xfrm>
              <a:off x="395075" y="983125"/>
              <a:ext cx="6530151" cy="3901200"/>
            </a:xfrm>
            <a:prstGeom prst="rect">
              <a:avLst/>
            </a:prstGeom>
            <a:noFill/>
            <a:ln>
              <a:noFill/>
            </a:ln>
          </p:spPr>
        </p:pic>
        <p:sp>
          <p:nvSpPr>
            <p:cNvPr id="2350" name="Google Shape;2350;p50"/>
            <p:cNvSpPr txBox="1"/>
            <p:nvPr/>
          </p:nvSpPr>
          <p:spPr>
            <a:xfrm>
              <a:off x="6846800" y="837450"/>
              <a:ext cx="1394100" cy="89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Inter"/>
                  <a:ea typeface="Inter"/>
                  <a:cs typeface="Inter"/>
                  <a:sym typeface="Inter"/>
                </a:rPr>
                <a:t>Total: </a:t>
              </a:r>
              <a:endParaRPr b="1">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sz="3000">
                  <a:solidFill>
                    <a:schemeClr val="dk1"/>
                  </a:solidFill>
                  <a:latin typeface="Abril Fatface"/>
                  <a:ea typeface="Abril Fatface"/>
                  <a:cs typeface="Abril Fatface"/>
                  <a:sym typeface="Abril Fatface"/>
                </a:rPr>
                <a:t>6.1 M </a:t>
              </a:r>
              <a:endParaRPr sz="3000">
                <a:solidFill>
                  <a:schemeClr val="dk1"/>
                </a:solidFill>
                <a:latin typeface="Abril Fatface"/>
                <a:ea typeface="Abril Fatface"/>
                <a:cs typeface="Abril Fatface"/>
                <a:sym typeface="Abril Fatface"/>
              </a:endParaRPr>
            </a:p>
          </p:txBody>
        </p:sp>
      </p:grpSp>
      <p:grpSp>
        <p:nvGrpSpPr>
          <p:cNvPr id="2351" name="Google Shape;2351;p50"/>
          <p:cNvGrpSpPr/>
          <p:nvPr/>
        </p:nvGrpSpPr>
        <p:grpSpPr>
          <a:xfrm>
            <a:off x="3001875" y="1731750"/>
            <a:ext cx="5974025" cy="1425300"/>
            <a:chOff x="3001875" y="1731750"/>
            <a:chExt cx="5974025" cy="1425300"/>
          </a:xfrm>
        </p:grpSpPr>
        <p:sp>
          <p:nvSpPr>
            <p:cNvPr id="2352" name="Google Shape;2352;p50"/>
            <p:cNvSpPr txBox="1"/>
            <p:nvPr/>
          </p:nvSpPr>
          <p:spPr>
            <a:xfrm>
              <a:off x="6846800" y="1731750"/>
              <a:ext cx="2129100" cy="142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Inter"/>
                  <a:ea typeface="Inter"/>
                  <a:cs typeface="Inter"/>
                  <a:sym typeface="Inter"/>
                </a:rPr>
                <a:t>Top 15% customers:</a:t>
              </a:r>
              <a:endParaRPr b="1">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sz="3000">
                  <a:solidFill>
                    <a:schemeClr val="dk1"/>
                  </a:solidFill>
                  <a:latin typeface="Abril Fatface"/>
                  <a:ea typeface="Abril Fatface"/>
                  <a:cs typeface="Abril Fatface"/>
                  <a:sym typeface="Abril Fatface"/>
                </a:rPr>
                <a:t>2.5 M</a:t>
              </a:r>
              <a:endParaRPr sz="3000">
                <a:solidFill>
                  <a:schemeClr val="dk1"/>
                </a:solidFill>
                <a:latin typeface="Abril Fatface"/>
                <a:ea typeface="Abril Fatface"/>
                <a:cs typeface="Abril Fatface"/>
                <a:sym typeface="Abril Fatface"/>
              </a:endParaRPr>
            </a:p>
            <a:p>
              <a:pPr indent="0" lvl="0" marL="0" rtl="0" algn="l">
                <a:lnSpc>
                  <a:spcPct val="115000"/>
                </a:lnSpc>
                <a:spcBef>
                  <a:spcPts val="0"/>
                </a:spcBef>
                <a:spcAft>
                  <a:spcPts val="0"/>
                </a:spcAft>
                <a:buNone/>
              </a:pPr>
              <a:r>
                <a:rPr lang="en" sz="3000">
                  <a:solidFill>
                    <a:schemeClr val="dk1"/>
                  </a:solidFill>
                  <a:latin typeface="Abril Fatface"/>
                  <a:ea typeface="Abril Fatface"/>
                  <a:cs typeface="Abril Fatface"/>
                  <a:sym typeface="Abril Fatface"/>
                </a:rPr>
                <a:t>41%</a:t>
              </a:r>
              <a:r>
                <a:rPr lang="en">
                  <a:solidFill>
                    <a:schemeClr val="dk1"/>
                  </a:solidFill>
                  <a:latin typeface="Abril Fatface"/>
                  <a:ea typeface="Abril Fatface"/>
                  <a:cs typeface="Abril Fatface"/>
                  <a:sym typeface="Abril Fatface"/>
                </a:rPr>
                <a:t>  </a:t>
              </a:r>
              <a:r>
                <a:rPr b="1" lang="en">
                  <a:solidFill>
                    <a:schemeClr val="dk1"/>
                  </a:solidFill>
                  <a:latin typeface="Inter"/>
                  <a:ea typeface="Inter"/>
                  <a:cs typeface="Inter"/>
                  <a:sym typeface="Inter"/>
                </a:rPr>
                <a:t>of total</a:t>
              </a:r>
              <a:endParaRPr b="1">
                <a:solidFill>
                  <a:schemeClr val="dk1"/>
                </a:solidFill>
                <a:latin typeface="Inter"/>
                <a:ea typeface="Inter"/>
                <a:cs typeface="Inter"/>
                <a:sym typeface="Inter"/>
              </a:endParaRPr>
            </a:p>
          </p:txBody>
        </p:sp>
        <p:cxnSp>
          <p:nvCxnSpPr>
            <p:cNvPr id="2353" name="Google Shape;2353;p50"/>
            <p:cNvCxnSpPr/>
            <p:nvPr/>
          </p:nvCxnSpPr>
          <p:spPr>
            <a:xfrm flipH="1" rot="10800000">
              <a:off x="3001875" y="1917525"/>
              <a:ext cx="3835200" cy="18000"/>
            </a:xfrm>
            <a:prstGeom prst="straightConnector1">
              <a:avLst/>
            </a:prstGeom>
            <a:noFill/>
            <a:ln cap="flat" cmpd="sng" w="9525">
              <a:solidFill>
                <a:schemeClr val="dk2"/>
              </a:solidFill>
              <a:prstDash val="solid"/>
              <a:round/>
              <a:headEnd len="med" w="med" type="none"/>
              <a:tailEnd len="med" w="med" type="triangle"/>
            </a:ln>
          </p:spPr>
        </p:cxnSp>
      </p:grpSp>
      <p:grpSp>
        <p:nvGrpSpPr>
          <p:cNvPr id="2354" name="Google Shape;2354;p50"/>
          <p:cNvGrpSpPr/>
          <p:nvPr/>
        </p:nvGrpSpPr>
        <p:grpSpPr>
          <a:xfrm>
            <a:off x="6182950" y="3109725"/>
            <a:ext cx="2363950" cy="1425300"/>
            <a:chOff x="6182950" y="3109725"/>
            <a:chExt cx="2363950" cy="1425300"/>
          </a:xfrm>
        </p:grpSpPr>
        <p:sp>
          <p:nvSpPr>
            <p:cNvPr id="2355" name="Google Shape;2355;p50"/>
            <p:cNvSpPr txBox="1"/>
            <p:nvPr/>
          </p:nvSpPr>
          <p:spPr>
            <a:xfrm>
              <a:off x="6846800" y="3109725"/>
              <a:ext cx="1700100" cy="142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Inter"/>
                  <a:ea typeface="Inter"/>
                  <a:cs typeface="Inter"/>
                  <a:sym typeface="Inter"/>
                </a:rPr>
                <a:t>Others:</a:t>
              </a:r>
              <a:endParaRPr b="1">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sz="3000">
                  <a:solidFill>
                    <a:schemeClr val="dk1"/>
                  </a:solidFill>
                  <a:latin typeface="Abril Fatface"/>
                  <a:ea typeface="Abril Fatface"/>
                  <a:cs typeface="Abril Fatface"/>
                  <a:sym typeface="Abril Fatface"/>
                </a:rPr>
                <a:t>3.6 M</a:t>
              </a:r>
              <a:endParaRPr sz="3000">
                <a:solidFill>
                  <a:schemeClr val="dk1"/>
                </a:solidFill>
                <a:latin typeface="Abril Fatface"/>
                <a:ea typeface="Abril Fatface"/>
                <a:cs typeface="Abril Fatface"/>
                <a:sym typeface="Abril Fatface"/>
              </a:endParaRPr>
            </a:p>
            <a:p>
              <a:pPr indent="0" lvl="0" marL="0" rtl="0" algn="l">
                <a:lnSpc>
                  <a:spcPct val="115000"/>
                </a:lnSpc>
                <a:spcBef>
                  <a:spcPts val="0"/>
                </a:spcBef>
                <a:spcAft>
                  <a:spcPts val="0"/>
                </a:spcAft>
                <a:buNone/>
              </a:pPr>
              <a:r>
                <a:rPr lang="en" sz="3000">
                  <a:solidFill>
                    <a:schemeClr val="dk1"/>
                  </a:solidFill>
                  <a:latin typeface="Abril Fatface"/>
                  <a:ea typeface="Abril Fatface"/>
                  <a:cs typeface="Abril Fatface"/>
                  <a:sym typeface="Abril Fatface"/>
                </a:rPr>
                <a:t>59% </a:t>
              </a:r>
              <a:r>
                <a:rPr b="1" lang="en">
                  <a:solidFill>
                    <a:schemeClr val="dk1"/>
                  </a:solidFill>
                  <a:latin typeface="Inter"/>
                  <a:ea typeface="Inter"/>
                  <a:cs typeface="Inter"/>
                  <a:sym typeface="Inter"/>
                </a:rPr>
                <a:t>of total</a:t>
              </a:r>
              <a:endParaRPr b="1">
                <a:solidFill>
                  <a:schemeClr val="dk1"/>
                </a:solidFill>
                <a:latin typeface="Inter"/>
                <a:ea typeface="Inter"/>
                <a:cs typeface="Inter"/>
                <a:sym typeface="Inter"/>
              </a:endParaRPr>
            </a:p>
          </p:txBody>
        </p:sp>
        <p:cxnSp>
          <p:nvCxnSpPr>
            <p:cNvPr id="2356" name="Google Shape;2356;p50"/>
            <p:cNvCxnSpPr/>
            <p:nvPr/>
          </p:nvCxnSpPr>
          <p:spPr>
            <a:xfrm>
              <a:off x="6182950" y="3351350"/>
              <a:ext cx="654300" cy="0"/>
            </a:xfrm>
            <a:prstGeom prst="straightConnector1">
              <a:avLst/>
            </a:prstGeom>
            <a:noFill/>
            <a:ln cap="flat" cmpd="sng" w="9525">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8"/>
                                        </p:tgtEl>
                                        <p:attrNameLst>
                                          <p:attrName>style.visibility</p:attrName>
                                        </p:attrNameLst>
                                      </p:cBhvr>
                                      <p:to>
                                        <p:strVal val="visible"/>
                                      </p:to>
                                    </p:set>
                                    <p:animEffect filter="fade" transition="in">
                                      <p:cBhvr>
                                        <p:cTn dur="400"/>
                                        <p:tgtEl>
                                          <p:spTgt spid="2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1"/>
                                        </p:tgtEl>
                                        <p:attrNameLst>
                                          <p:attrName>style.visibility</p:attrName>
                                        </p:attrNameLst>
                                      </p:cBhvr>
                                      <p:to>
                                        <p:strVal val="visible"/>
                                      </p:to>
                                    </p:set>
                                    <p:animEffect filter="fade" transition="in">
                                      <p:cBhvr>
                                        <p:cTn dur="500"/>
                                        <p:tgtEl>
                                          <p:spTgt spid="23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351"/>
                                        </p:tgtEl>
                                      </p:cBhvr>
                                    </p:animEffect>
                                    <p:set>
                                      <p:cBhvr>
                                        <p:cTn dur="1" fill="hold">
                                          <p:stCondLst>
                                            <p:cond delay="300"/>
                                          </p:stCondLst>
                                        </p:cTn>
                                        <p:tgtEl>
                                          <p:spTgt spid="23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4"/>
                                        </p:tgtEl>
                                        <p:attrNameLst>
                                          <p:attrName>style.visibility</p:attrName>
                                        </p:attrNameLst>
                                      </p:cBhvr>
                                      <p:to>
                                        <p:strVal val="visible"/>
                                      </p:to>
                                    </p:set>
                                    <p:animEffect filter="fade" transition="in">
                                      <p:cBhvr>
                                        <p:cTn dur="500"/>
                                        <p:tgtEl>
                                          <p:spTgt spid="2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300"/>
                                        <p:tgtEl>
                                          <p:spTgt spid="2354"/>
                                        </p:tgtEl>
                                      </p:cBhvr>
                                    </p:animEffect>
                                    <p:set>
                                      <p:cBhvr>
                                        <p:cTn dur="1" fill="hold">
                                          <p:stCondLst>
                                            <p:cond delay="300"/>
                                          </p:stCondLst>
                                        </p:cTn>
                                        <p:tgtEl>
                                          <p:spTgt spid="235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1"/>
                                        </p:tgtEl>
                                        <p:attrNameLst>
                                          <p:attrName>style.visibility</p:attrName>
                                        </p:attrNameLst>
                                      </p:cBhvr>
                                      <p:to>
                                        <p:strVal val="visible"/>
                                      </p:to>
                                    </p:set>
                                    <p:animEffect filter="fade" transition="in">
                                      <p:cBhvr>
                                        <p:cTn dur="600"/>
                                        <p:tgtEl>
                                          <p:spTgt spid="2351"/>
                                        </p:tgtEl>
                                      </p:cBhvr>
                                    </p:animEffect>
                                  </p:childTnLst>
                                </p:cTn>
                              </p:par>
                              <p:par>
                                <p:cTn fill="hold" nodeType="withEffect" presetClass="entr" presetID="10" presetSubtype="0">
                                  <p:stCondLst>
                                    <p:cond delay="0"/>
                                  </p:stCondLst>
                                  <p:childTnLst>
                                    <p:set>
                                      <p:cBhvr>
                                        <p:cTn dur="1" fill="hold">
                                          <p:stCondLst>
                                            <p:cond delay="0"/>
                                          </p:stCondLst>
                                        </p:cTn>
                                        <p:tgtEl>
                                          <p:spTgt spid="2354"/>
                                        </p:tgtEl>
                                        <p:attrNameLst>
                                          <p:attrName>style.visibility</p:attrName>
                                        </p:attrNameLst>
                                      </p:cBhvr>
                                      <p:to>
                                        <p:strVal val="visible"/>
                                      </p:to>
                                    </p:set>
                                    <p:animEffect filter="fade" transition="in">
                                      <p:cBhvr>
                                        <p:cTn dur="400"/>
                                        <p:tgtEl>
                                          <p:spTgt spid="2354"/>
                                        </p:tgtEl>
                                      </p:cBhvr>
                                    </p:animEffect>
                                  </p:childTnLst>
                                </p:cTn>
                              </p:par>
                              <p:par>
                                <p:cTn fill="hold" nodeType="withEffect" presetClass="entr" presetID="10" presetSubtype="0">
                                  <p:stCondLst>
                                    <p:cond delay="0"/>
                                  </p:stCondLst>
                                  <p:childTnLst>
                                    <p:set>
                                      <p:cBhvr>
                                        <p:cTn dur="1" fill="hold">
                                          <p:stCondLst>
                                            <p:cond delay="0"/>
                                          </p:stCondLst>
                                        </p:cTn>
                                        <p:tgtEl>
                                          <p:spTgt spid="2354"/>
                                        </p:tgtEl>
                                        <p:attrNameLst>
                                          <p:attrName>style.visibility</p:attrName>
                                        </p:attrNameLst>
                                      </p:cBhvr>
                                      <p:to>
                                        <p:strVal val="visible"/>
                                      </p:to>
                                    </p:set>
                                    <p:animEffect filter="fade" transition="in">
                                      <p:cBhvr>
                                        <p:cTn dur="400"/>
                                        <p:tgtEl>
                                          <p:spTgt spid="23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62" name="Google Shape;2362;p51"/>
          <p:cNvSpPr txBox="1"/>
          <p:nvPr>
            <p:ph idx="6" type="title"/>
          </p:nvPr>
        </p:nvSpPr>
        <p:spPr>
          <a:xfrm>
            <a:off x="551025" y="682550"/>
            <a:ext cx="5737800" cy="4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What We Expect: </a:t>
            </a:r>
            <a:r>
              <a:rPr lang="en" sz="2400"/>
              <a:t>Revenue</a:t>
            </a:r>
            <a:r>
              <a:rPr lang="en" sz="2400"/>
              <a:t> Increase</a:t>
            </a:r>
            <a:endParaRPr sz="2400"/>
          </a:p>
        </p:txBody>
      </p:sp>
      <p:grpSp>
        <p:nvGrpSpPr>
          <p:cNvPr id="2363" name="Google Shape;2363;p51"/>
          <p:cNvGrpSpPr/>
          <p:nvPr/>
        </p:nvGrpSpPr>
        <p:grpSpPr>
          <a:xfrm>
            <a:off x="3030598" y="2712828"/>
            <a:ext cx="3313560" cy="1852570"/>
            <a:chOff x="3030598" y="2712828"/>
            <a:chExt cx="3313560" cy="1852570"/>
          </a:xfrm>
        </p:grpSpPr>
        <p:sp>
          <p:nvSpPr>
            <p:cNvPr id="2364" name="Google Shape;2364;p51"/>
            <p:cNvSpPr txBox="1"/>
            <p:nvPr/>
          </p:nvSpPr>
          <p:spPr>
            <a:xfrm>
              <a:off x="5334060" y="3425388"/>
              <a:ext cx="84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Inter"/>
                  <a:ea typeface="Inter"/>
                  <a:cs typeface="Inter"/>
                  <a:sym typeface="Inter"/>
                </a:rPr>
                <a:t>3.8</a:t>
              </a:r>
              <a:r>
                <a:rPr b="1" lang="en" sz="1600">
                  <a:latin typeface="Inter"/>
                  <a:ea typeface="Inter"/>
                  <a:cs typeface="Inter"/>
                  <a:sym typeface="Inter"/>
                </a:rPr>
                <a:t> M</a:t>
              </a:r>
              <a:endParaRPr b="1" sz="1600">
                <a:latin typeface="Inter"/>
                <a:ea typeface="Inter"/>
                <a:cs typeface="Inter"/>
                <a:sym typeface="Inter"/>
              </a:endParaRPr>
            </a:p>
          </p:txBody>
        </p:sp>
        <p:grpSp>
          <p:nvGrpSpPr>
            <p:cNvPr id="2365" name="Google Shape;2365;p51"/>
            <p:cNvGrpSpPr/>
            <p:nvPr/>
          </p:nvGrpSpPr>
          <p:grpSpPr>
            <a:xfrm>
              <a:off x="3030598" y="2712828"/>
              <a:ext cx="3313560" cy="1852570"/>
              <a:chOff x="-1183350" y="2609850"/>
              <a:chExt cx="3669908" cy="2016293"/>
            </a:xfrm>
          </p:grpSpPr>
          <p:sp>
            <p:nvSpPr>
              <p:cNvPr id="2366" name="Google Shape;2366;p51"/>
              <p:cNvSpPr/>
              <p:nvPr/>
            </p:nvSpPr>
            <p:spPr>
              <a:xfrm rot="5400000">
                <a:off x="2105150" y="2675550"/>
                <a:ext cx="331500" cy="200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7" name="Google Shape;2367;p51"/>
              <p:cNvGrpSpPr/>
              <p:nvPr/>
            </p:nvGrpSpPr>
            <p:grpSpPr>
              <a:xfrm>
                <a:off x="-1183350" y="2609850"/>
                <a:ext cx="3669908" cy="2016293"/>
                <a:chOff x="-1183350" y="2609850"/>
                <a:chExt cx="3669908" cy="2016293"/>
              </a:xfrm>
            </p:grpSpPr>
            <p:cxnSp>
              <p:nvCxnSpPr>
                <p:cNvPr id="2368" name="Google Shape;2368;p51"/>
                <p:cNvCxnSpPr/>
                <p:nvPr/>
              </p:nvCxnSpPr>
              <p:spPr>
                <a:xfrm>
                  <a:off x="-1113448" y="3871003"/>
                  <a:ext cx="3530100" cy="2400"/>
                </a:xfrm>
                <a:prstGeom prst="straightConnector1">
                  <a:avLst/>
                </a:prstGeom>
                <a:noFill/>
                <a:ln cap="flat" cmpd="sng" w="9525">
                  <a:solidFill>
                    <a:schemeClr val="dk2"/>
                  </a:solidFill>
                  <a:prstDash val="solid"/>
                  <a:round/>
                  <a:headEnd len="med" w="med" type="none"/>
                  <a:tailEnd len="med" w="med" type="none"/>
                </a:ln>
              </p:spPr>
            </p:cxnSp>
            <p:grpSp>
              <p:nvGrpSpPr>
                <p:cNvPr id="2369" name="Google Shape;2369;p51"/>
                <p:cNvGrpSpPr/>
                <p:nvPr/>
              </p:nvGrpSpPr>
              <p:grpSpPr>
                <a:xfrm>
                  <a:off x="-1183350" y="2609850"/>
                  <a:ext cx="3669908" cy="2016293"/>
                  <a:chOff x="-1183350" y="2609850"/>
                  <a:chExt cx="3669908" cy="2016293"/>
                </a:xfrm>
              </p:grpSpPr>
              <p:grpSp>
                <p:nvGrpSpPr>
                  <p:cNvPr id="2370" name="Google Shape;2370;p51"/>
                  <p:cNvGrpSpPr/>
                  <p:nvPr/>
                </p:nvGrpSpPr>
                <p:grpSpPr>
                  <a:xfrm>
                    <a:off x="-1183350" y="2609850"/>
                    <a:ext cx="3569087" cy="2016293"/>
                    <a:chOff x="-1183350" y="2609850"/>
                    <a:chExt cx="3569087" cy="2016293"/>
                  </a:xfrm>
                </p:grpSpPr>
                <p:sp>
                  <p:nvSpPr>
                    <p:cNvPr id="2371" name="Google Shape;2371;p51"/>
                    <p:cNvSpPr txBox="1"/>
                    <p:nvPr/>
                  </p:nvSpPr>
                  <p:spPr>
                    <a:xfrm>
                      <a:off x="81137" y="3889043"/>
                      <a:ext cx="2304600" cy="737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latin typeface="Inter"/>
                          <a:ea typeface="Inter"/>
                          <a:cs typeface="Inter"/>
                          <a:sym typeface="Inter"/>
                        </a:rPr>
                        <a:t>5% sales increase </a:t>
                      </a:r>
                      <a:endParaRPr b="1" sz="1600">
                        <a:latin typeface="Inter"/>
                        <a:ea typeface="Inter"/>
                        <a:cs typeface="Inter"/>
                        <a:sym typeface="Inter"/>
                      </a:endParaRPr>
                    </a:p>
                    <a:p>
                      <a:pPr indent="0" lvl="0" marL="0" rtl="0" algn="r">
                        <a:spcBef>
                          <a:spcPts val="0"/>
                        </a:spcBef>
                        <a:spcAft>
                          <a:spcPts val="0"/>
                        </a:spcAft>
                        <a:buNone/>
                      </a:pPr>
                      <a:r>
                        <a:rPr b="1" lang="en" sz="1600">
                          <a:latin typeface="Inter"/>
                          <a:ea typeface="Inter"/>
                          <a:cs typeface="Inter"/>
                          <a:sym typeface="Inter"/>
                        </a:rPr>
                        <a:t>for others</a:t>
                      </a:r>
                      <a:endParaRPr b="1" sz="1600">
                        <a:latin typeface="Inter"/>
                        <a:ea typeface="Inter"/>
                        <a:cs typeface="Inter"/>
                        <a:sym typeface="Inter"/>
                      </a:endParaRPr>
                    </a:p>
                  </p:txBody>
                </p:sp>
                <p:grpSp>
                  <p:nvGrpSpPr>
                    <p:cNvPr id="2372" name="Google Shape;2372;p51"/>
                    <p:cNvGrpSpPr/>
                    <p:nvPr/>
                  </p:nvGrpSpPr>
                  <p:grpSpPr>
                    <a:xfrm>
                      <a:off x="-1183350" y="2609850"/>
                      <a:ext cx="3445073" cy="1244961"/>
                      <a:chOff x="-1183350" y="2609850"/>
                      <a:chExt cx="3445073" cy="1244961"/>
                    </a:xfrm>
                  </p:grpSpPr>
                  <p:sp>
                    <p:nvSpPr>
                      <p:cNvPr id="2373" name="Google Shape;2373;p51"/>
                      <p:cNvSpPr/>
                      <p:nvPr/>
                    </p:nvSpPr>
                    <p:spPr>
                      <a:xfrm rot="-5400000">
                        <a:off x="328050" y="1098450"/>
                        <a:ext cx="331500" cy="33543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74" name="Google Shape;2374;p51"/>
                      <p:cNvCxnSpPr/>
                      <p:nvPr/>
                    </p:nvCxnSpPr>
                    <p:spPr>
                      <a:xfrm>
                        <a:off x="2253323" y="3320511"/>
                        <a:ext cx="8400" cy="534300"/>
                      </a:xfrm>
                      <a:prstGeom prst="straightConnector1">
                        <a:avLst/>
                      </a:prstGeom>
                      <a:noFill/>
                      <a:ln cap="flat" cmpd="sng" w="9525">
                        <a:solidFill>
                          <a:schemeClr val="dk2"/>
                        </a:solidFill>
                        <a:prstDash val="solid"/>
                        <a:round/>
                        <a:headEnd len="med" w="med" type="none"/>
                        <a:tailEnd len="med" w="med" type="triangle"/>
                      </a:ln>
                    </p:spPr>
                  </p:cxnSp>
                </p:grpSp>
              </p:grpSp>
              <p:sp>
                <p:nvSpPr>
                  <p:cNvPr id="2375" name="Google Shape;2375;p51"/>
                  <p:cNvSpPr txBox="1"/>
                  <p:nvPr/>
                </p:nvSpPr>
                <p:spPr>
                  <a:xfrm>
                    <a:off x="1470158" y="2951413"/>
                    <a:ext cx="1016400" cy="46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Inter"/>
                        <a:ea typeface="Inter"/>
                        <a:cs typeface="Inter"/>
                        <a:sym typeface="Inter"/>
                      </a:rPr>
                      <a:t>+180 K</a:t>
                    </a:r>
                    <a:endParaRPr b="1" sz="1600">
                      <a:solidFill>
                        <a:schemeClr val="dk2"/>
                      </a:solidFill>
                      <a:latin typeface="Inter"/>
                      <a:ea typeface="Inter"/>
                      <a:cs typeface="Inter"/>
                      <a:sym typeface="Inter"/>
                    </a:endParaRPr>
                  </a:p>
                </p:txBody>
              </p:sp>
            </p:grpSp>
          </p:grpSp>
        </p:grpSp>
      </p:grpSp>
      <p:grpSp>
        <p:nvGrpSpPr>
          <p:cNvPr id="2376" name="Google Shape;2376;p51"/>
          <p:cNvGrpSpPr/>
          <p:nvPr/>
        </p:nvGrpSpPr>
        <p:grpSpPr>
          <a:xfrm>
            <a:off x="501245" y="1337075"/>
            <a:ext cx="7838013" cy="1182694"/>
            <a:chOff x="-1195192" y="1258904"/>
            <a:chExt cx="8736082" cy="1264102"/>
          </a:xfrm>
        </p:grpSpPr>
        <p:grpSp>
          <p:nvGrpSpPr>
            <p:cNvPr id="2377" name="Google Shape;2377;p51"/>
            <p:cNvGrpSpPr/>
            <p:nvPr/>
          </p:nvGrpSpPr>
          <p:grpSpPr>
            <a:xfrm>
              <a:off x="-1195192" y="1743280"/>
              <a:ext cx="5690320" cy="331500"/>
              <a:chOff x="-890392" y="1590880"/>
              <a:chExt cx="5690320" cy="331500"/>
            </a:xfrm>
          </p:grpSpPr>
          <p:sp>
            <p:nvSpPr>
              <p:cNvPr id="2378" name="Google Shape;2378;p51"/>
              <p:cNvSpPr/>
              <p:nvPr/>
            </p:nvSpPr>
            <p:spPr>
              <a:xfrm rot="-5400000">
                <a:off x="102008" y="598480"/>
                <a:ext cx="331500" cy="23163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1"/>
              <p:cNvSpPr/>
              <p:nvPr/>
            </p:nvSpPr>
            <p:spPr>
              <a:xfrm rot="-5400000">
                <a:off x="2951178" y="73630"/>
                <a:ext cx="331500" cy="33660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0" name="Google Shape;2380;p51"/>
            <p:cNvGrpSpPr/>
            <p:nvPr/>
          </p:nvGrpSpPr>
          <p:grpSpPr>
            <a:xfrm>
              <a:off x="-1080412" y="1275255"/>
              <a:ext cx="4339078" cy="1247751"/>
              <a:chOff x="-1080412" y="1275255"/>
              <a:chExt cx="4339078" cy="1247751"/>
            </a:xfrm>
          </p:grpSpPr>
          <p:sp>
            <p:nvSpPr>
              <p:cNvPr id="2381" name="Google Shape;2381;p51"/>
              <p:cNvSpPr txBox="1"/>
              <p:nvPr/>
            </p:nvSpPr>
            <p:spPr>
              <a:xfrm>
                <a:off x="2354466" y="2062506"/>
                <a:ext cx="904200" cy="46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Inter"/>
                    <a:ea typeface="Inter"/>
                    <a:cs typeface="Inter"/>
                    <a:sym typeface="Inter"/>
                  </a:rPr>
                  <a:t>3.6 M</a:t>
                </a:r>
                <a:endParaRPr b="1" sz="1600">
                  <a:latin typeface="Inter"/>
                  <a:ea typeface="Inter"/>
                  <a:cs typeface="Inter"/>
                  <a:sym typeface="Inter"/>
                </a:endParaRPr>
              </a:p>
            </p:txBody>
          </p:sp>
          <p:sp>
            <p:nvSpPr>
              <p:cNvPr id="2382" name="Google Shape;2382;p51"/>
              <p:cNvSpPr txBox="1"/>
              <p:nvPr/>
            </p:nvSpPr>
            <p:spPr>
              <a:xfrm>
                <a:off x="-403928" y="2062502"/>
                <a:ext cx="832800" cy="46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Inter"/>
                    <a:ea typeface="Inter"/>
                    <a:cs typeface="Inter"/>
                    <a:sym typeface="Inter"/>
                  </a:rPr>
                  <a:t>2</a:t>
                </a:r>
                <a:r>
                  <a:rPr b="1" lang="en" sz="1600">
                    <a:latin typeface="Inter"/>
                    <a:ea typeface="Inter"/>
                    <a:cs typeface="Inter"/>
                    <a:sym typeface="Inter"/>
                  </a:rPr>
                  <a:t>.5 M</a:t>
                </a:r>
                <a:endParaRPr b="1" sz="1600">
                  <a:latin typeface="Inter"/>
                  <a:ea typeface="Inter"/>
                  <a:cs typeface="Inter"/>
                  <a:sym typeface="Inter"/>
                </a:endParaRPr>
              </a:p>
            </p:txBody>
          </p:sp>
          <p:sp>
            <p:nvSpPr>
              <p:cNvPr id="2383" name="Google Shape;2383;p51"/>
              <p:cNvSpPr txBox="1"/>
              <p:nvPr/>
            </p:nvSpPr>
            <p:spPr>
              <a:xfrm>
                <a:off x="2304379" y="1275255"/>
                <a:ext cx="916800" cy="42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Inter"/>
                    <a:ea typeface="Inter"/>
                    <a:cs typeface="Inter"/>
                    <a:sym typeface="Inter"/>
                  </a:rPr>
                  <a:t>Others</a:t>
                </a:r>
                <a:endParaRPr b="1">
                  <a:latin typeface="Inter"/>
                  <a:ea typeface="Inter"/>
                  <a:cs typeface="Inter"/>
                  <a:sym typeface="Inter"/>
                </a:endParaRPr>
              </a:p>
            </p:txBody>
          </p:sp>
          <p:sp>
            <p:nvSpPr>
              <p:cNvPr id="2384" name="Google Shape;2384;p51"/>
              <p:cNvSpPr txBox="1"/>
              <p:nvPr/>
            </p:nvSpPr>
            <p:spPr>
              <a:xfrm>
                <a:off x="-1080412" y="1275257"/>
                <a:ext cx="2370300" cy="42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Top 15% Customers</a:t>
                </a:r>
                <a:endParaRPr b="1">
                  <a:latin typeface="Inter"/>
                  <a:ea typeface="Inter"/>
                  <a:cs typeface="Inter"/>
                  <a:sym typeface="Inter"/>
                </a:endParaRPr>
              </a:p>
            </p:txBody>
          </p:sp>
        </p:grpSp>
        <p:sp>
          <p:nvSpPr>
            <p:cNvPr id="2385" name="Google Shape;2385;p51"/>
            <p:cNvSpPr txBox="1"/>
            <p:nvPr/>
          </p:nvSpPr>
          <p:spPr>
            <a:xfrm>
              <a:off x="5170590" y="1258904"/>
              <a:ext cx="2370300" cy="460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latin typeface="Inter"/>
                  <a:ea typeface="Inter"/>
                  <a:cs typeface="Inter"/>
                  <a:sym typeface="Inter"/>
                </a:rPr>
                <a:t>Current Revenue</a:t>
              </a:r>
              <a:endParaRPr b="1" sz="1600">
                <a:latin typeface="Inter"/>
                <a:ea typeface="Inter"/>
                <a:cs typeface="Inter"/>
                <a:sym typeface="Inter"/>
              </a:endParaRPr>
            </a:p>
          </p:txBody>
        </p:sp>
        <p:sp>
          <p:nvSpPr>
            <p:cNvPr id="2386" name="Google Shape;2386;p51"/>
            <p:cNvSpPr txBox="1"/>
            <p:nvPr/>
          </p:nvSpPr>
          <p:spPr>
            <a:xfrm>
              <a:off x="6007388" y="1603786"/>
              <a:ext cx="1124700" cy="59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Inter"/>
                  <a:ea typeface="Inter"/>
                  <a:cs typeface="Inter"/>
                  <a:sym typeface="Inter"/>
                </a:rPr>
                <a:t>6.1</a:t>
              </a:r>
              <a:r>
                <a:rPr b="1" lang="en" sz="2400">
                  <a:latin typeface="Inter"/>
                  <a:ea typeface="Inter"/>
                  <a:cs typeface="Inter"/>
                  <a:sym typeface="Inter"/>
                </a:rPr>
                <a:t> M</a:t>
              </a:r>
              <a:endParaRPr b="1" sz="2400">
                <a:latin typeface="Inter"/>
                <a:ea typeface="Inter"/>
                <a:cs typeface="Inter"/>
                <a:sym typeface="Inter"/>
              </a:endParaRPr>
            </a:p>
          </p:txBody>
        </p:sp>
      </p:grpSp>
      <p:grpSp>
        <p:nvGrpSpPr>
          <p:cNvPr id="2387" name="Google Shape;2387;p51"/>
          <p:cNvGrpSpPr/>
          <p:nvPr/>
        </p:nvGrpSpPr>
        <p:grpSpPr>
          <a:xfrm>
            <a:off x="6587375" y="3141950"/>
            <a:ext cx="1854684" cy="932425"/>
            <a:chOff x="5352218" y="1998950"/>
            <a:chExt cx="1987871" cy="932425"/>
          </a:xfrm>
        </p:grpSpPr>
        <p:sp>
          <p:nvSpPr>
            <p:cNvPr id="2388" name="Google Shape;2388;p51"/>
            <p:cNvSpPr txBox="1"/>
            <p:nvPr/>
          </p:nvSpPr>
          <p:spPr>
            <a:xfrm>
              <a:off x="5433889" y="1998950"/>
              <a:ext cx="1906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Inter"/>
                  <a:ea typeface="Inter"/>
                  <a:cs typeface="Inter"/>
                  <a:sym typeface="Inter"/>
                </a:rPr>
                <a:t>New Revenue</a:t>
              </a:r>
              <a:endParaRPr b="1" sz="1600">
                <a:latin typeface="Inter"/>
                <a:ea typeface="Inter"/>
                <a:cs typeface="Inter"/>
                <a:sym typeface="Inter"/>
              </a:endParaRPr>
            </a:p>
          </p:txBody>
        </p:sp>
        <p:sp>
          <p:nvSpPr>
            <p:cNvPr id="2389" name="Google Shape;2389;p51"/>
            <p:cNvSpPr txBox="1"/>
            <p:nvPr/>
          </p:nvSpPr>
          <p:spPr>
            <a:xfrm>
              <a:off x="5352218" y="2284875"/>
              <a:ext cx="1947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Inter"/>
                  <a:ea typeface="Inter"/>
                  <a:cs typeface="Inter"/>
                  <a:sym typeface="Inter"/>
                </a:rPr>
                <a:t>6.8 M</a:t>
              </a:r>
              <a:endParaRPr b="1" sz="3000">
                <a:latin typeface="Inter"/>
                <a:ea typeface="Inter"/>
                <a:cs typeface="Inter"/>
                <a:sym typeface="Inter"/>
              </a:endParaRPr>
            </a:p>
          </p:txBody>
        </p:sp>
      </p:grpSp>
      <p:grpSp>
        <p:nvGrpSpPr>
          <p:cNvPr id="2390" name="Google Shape;2390;p51"/>
          <p:cNvGrpSpPr/>
          <p:nvPr/>
        </p:nvGrpSpPr>
        <p:grpSpPr>
          <a:xfrm>
            <a:off x="7286813" y="2424269"/>
            <a:ext cx="1509811" cy="495279"/>
            <a:chOff x="7338900" y="2437225"/>
            <a:chExt cx="1393200" cy="479550"/>
          </a:xfrm>
        </p:grpSpPr>
        <p:sp>
          <p:nvSpPr>
            <p:cNvPr id="2391" name="Google Shape;2391;p51"/>
            <p:cNvSpPr/>
            <p:nvPr/>
          </p:nvSpPr>
          <p:spPr>
            <a:xfrm>
              <a:off x="7338900" y="2485675"/>
              <a:ext cx="304800" cy="431100"/>
            </a:xfrm>
            <a:prstGeom prst="downArrow">
              <a:avLst>
                <a:gd fmla="val 50000" name="adj1"/>
                <a:gd fmla="val 50000"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1"/>
            <p:cNvSpPr txBox="1"/>
            <p:nvPr/>
          </p:nvSpPr>
          <p:spPr>
            <a:xfrm>
              <a:off x="7643700" y="2437225"/>
              <a:ext cx="1088400" cy="4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latin typeface="Inter"/>
                  <a:ea typeface="Inter"/>
                  <a:cs typeface="Inter"/>
                  <a:sym typeface="Inter"/>
                </a:rPr>
                <a:t>+680 K</a:t>
              </a:r>
              <a:endParaRPr b="1" sz="1800">
                <a:solidFill>
                  <a:schemeClr val="dk2"/>
                </a:solidFill>
                <a:latin typeface="Inter"/>
                <a:ea typeface="Inter"/>
                <a:cs typeface="Inter"/>
                <a:sym typeface="Inter"/>
              </a:endParaRPr>
            </a:p>
          </p:txBody>
        </p:sp>
      </p:grpSp>
      <p:grpSp>
        <p:nvGrpSpPr>
          <p:cNvPr id="2393" name="Google Shape;2393;p51"/>
          <p:cNvGrpSpPr/>
          <p:nvPr/>
        </p:nvGrpSpPr>
        <p:grpSpPr>
          <a:xfrm>
            <a:off x="510826" y="2712827"/>
            <a:ext cx="3282877" cy="1568361"/>
            <a:chOff x="510826" y="2712827"/>
            <a:chExt cx="3282877" cy="1568361"/>
          </a:xfrm>
        </p:grpSpPr>
        <p:sp>
          <p:nvSpPr>
            <p:cNvPr id="2394" name="Google Shape;2394;p51"/>
            <p:cNvSpPr txBox="1"/>
            <p:nvPr/>
          </p:nvSpPr>
          <p:spPr>
            <a:xfrm>
              <a:off x="1977534" y="3183351"/>
              <a:ext cx="81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Inter"/>
                  <a:ea typeface="Inter"/>
                  <a:cs typeface="Inter"/>
                  <a:sym typeface="Inter"/>
                </a:rPr>
                <a:t>2.9</a:t>
              </a:r>
              <a:r>
                <a:rPr b="1" lang="en" sz="1600">
                  <a:latin typeface="Inter"/>
                  <a:ea typeface="Inter"/>
                  <a:cs typeface="Inter"/>
                  <a:sym typeface="Inter"/>
                </a:rPr>
                <a:t> M</a:t>
              </a:r>
              <a:endParaRPr b="1" sz="1600">
                <a:latin typeface="Inter"/>
                <a:ea typeface="Inter"/>
                <a:cs typeface="Inter"/>
                <a:sym typeface="Inter"/>
              </a:endParaRPr>
            </a:p>
          </p:txBody>
        </p:sp>
        <p:grpSp>
          <p:nvGrpSpPr>
            <p:cNvPr id="2395" name="Google Shape;2395;p51"/>
            <p:cNvGrpSpPr/>
            <p:nvPr/>
          </p:nvGrpSpPr>
          <p:grpSpPr>
            <a:xfrm>
              <a:off x="510826" y="2712827"/>
              <a:ext cx="3282877" cy="1568361"/>
              <a:chOff x="2224675" y="2609850"/>
              <a:chExt cx="3549056" cy="1722149"/>
            </a:xfrm>
          </p:grpSpPr>
          <p:sp>
            <p:nvSpPr>
              <p:cNvPr id="2396" name="Google Shape;2396;p51"/>
              <p:cNvSpPr txBox="1"/>
              <p:nvPr/>
            </p:nvSpPr>
            <p:spPr>
              <a:xfrm>
                <a:off x="2228904" y="3588299"/>
                <a:ext cx="2721300" cy="743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600">
                    <a:latin typeface="Inter"/>
                    <a:ea typeface="Inter"/>
                    <a:cs typeface="Inter"/>
                    <a:sym typeface="Inter"/>
                  </a:rPr>
                  <a:t>20% sales increase </a:t>
                </a:r>
                <a:endParaRPr b="1" sz="1600">
                  <a:latin typeface="Inter"/>
                  <a:ea typeface="Inter"/>
                  <a:cs typeface="Inter"/>
                  <a:sym typeface="Inter"/>
                </a:endParaRPr>
              </a:p>
              <a:p>
                <a:pPr indent="0" lvl="0" marL="0" rtl="0" algn="r">
                  <a:spcBef>
                    <a:spcPts val="0"/>
                  </a:spcBef>
                  <a:spcAft>
                    <a:spcPts val="0"/>
                  </a:spcAft>
                  <a:buNone/>
                </a:pPr>
                <a:r>
                  <a:rPr b="1" lang="en" sz="1600">
                    <a:latin typeface="Inter"/>
                    <a:ea typeface="Inter"/>
                    <a:cs typeface="Inter"/>
                    <a:sym typeface="Inter"/>
                  </a:rPr>
                  <a:t>for top 15% customers</a:t>
                </a:r>
                <a:endParaRPr b="1" sz="1600">
                  <a:latin typeface="Inter"/>
                  <a:ea typeface="Inter"/>
                  <a:cs typeface="Inter"/>
                  <a:sym typeface="Inter"/>
                </a:endParaRPr>
              </a:p>
            </p:txBody>
          </p:sp>
          <p:grpSp>
            <p:nvGrpSpPr>
              <p:cNvPr id="2397" name="Google Shape;2397;p51"/>
              <p:cNvGrpSpPr/>
              <p:nvPr/>
            </p:nvGrpSpPr>
            <p:grpSpPr>
              <a:xfrm>
                <a:off x="2224675" y="2609850"/>
                <a:ext cx="3549056" cy="942711"/>
                <a:chOff x="2224675" y="2609850"/>
                <a:chExt cx="3549056" cy="942711"/>
              </a:xfrm>
            </p:grpSpPr>
            <p:grpSp>
              <p:nvGrpSpPr>
                <p:cNvPr id="2398" name="Google Shape;2398;p51"/>
                <p:cNvGrpSpPr/>
                <p:nvPr/>
              </p:nvGrpSpPr>
              <p:grpSpPr>
                <a:xfrm>
                  <a:off x="2224675" y="2609850"/>
                  <a:ext cx="2719650" cy="942711"/>
                  <a:chOff x="2224675" y="2609850"/>
                  <a:chExt cx="2719650" cy="942711"/>
                </a:xfrm>
              </p:grpSpPr>
              <p:grpSp>
                <p:nvGrpSpPr>
                  <p:cNvPr id="2399" name="Google Shape;2399;p51"/>
                  <p:cNvGrpSpPr/>
                  <p:nvPr/>
                </p:nvGrpSpPr>
                <p:grpSpPr>
                  <a:xfrm>
                    <a:off x="2224675" y="2609850"/>
                    <a:ext cx="2719650" cy="942711"/>
                    <a:chOff x="2224675" y="2609850"/>
                    <a:chExt cx="2719650" cy="942711"/>
                  </a:xfrm>
                </p:grpSpPr>
                <p:sp>
                  <p:nvSpPr>
                    <p:cNvPr id="2400" name="Google Shape;2400;p51"/>
                    <p:cNvSpPr/>
                    <p:nvPr/>
                  </p:nvSpPr>
                  <p:spPr>
                    <a:xfrm rot="5400000">
                      <a:off x="4458325" y="2455350"/>
                      <a:ext cx="331500" cy="640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1" name="Google Shape;2401;p51"/>
                    <p:cNvGrpSpPr/>
                    <p:nvPr/>
                  </p:nvGrpSpPr>
                  <p:grpSpPr>
                    <a:xfrm>
                      <a:off x="2224675" y="2609850"/>
                      <a:ext cx="2714128" cy="942711"/>
                      <a:chOff x="2224675" y="2609850"/>
                      <a:chExt cx="2714128" cy="942711"/>
                    </a:xfrm>
                  </p:grpSpPr>
                  <p:cxnSp>
                    <p:nvCxnSpPr>
                      <p:cNvPr id="2402" name="Google Shape;2402;p51"/>
                      <p:cNvCxnSpPr/>
                      <p:nvPr/>
                    </p:nvCxnSpPr>
                    <p:spPr>
                      <a:xfrm flipH="1" rot="10800000">
                        <a:off x="2240303" y="3545961"/>
                        <a:ext cx="2698500" cy="6600"/>
                      </a:xfrm>
                      <a:prstGeom prst="straightConnector1">
                        <a:avLst/>
                      </a:prstGeom>
                      <a:noFill/>
                      <a:ln cap="flat" cmpd="sng" w="9525">
                        <a:solidFill>
                          <a:schemeClr val="dk2"/>
                        </a:solidFill>
                        <a:prstDash val="solid"/>
                        <a:round/>
                        <a:headEnd len="med" w="med" type="none"/>
                        <a:tailEnd len="med" w="med" type="none"/>
                      </a:ln>
                    </p:spPr>
                  </p:cxnSp>
                  <p:sp>
                    <p:nvSpPr>
                      <p:cNvPr id="2403" name="Google Shape;2403;p51"/>
                      <p:cNvSpPr/>
                      <p:nvPr/>
                    </p:nvSpPr>
                    <p:spPr>
                      <a:xfrm rot="-5400000">
                        <a:off x="3178525" y="1656000"/>
                        <a:ext cx="331500" cy="2239200"/>
                      </a:xfrm>
                      <a:prstGeom prst="rect">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2404" name="Google Shape;2404;p51"/>
                  <p:cNvCxnSpPr/>
                  <p:nvPr/>
                </p:nvCxnSpPr>
                <p:spPr>
                  <a:xfrm>
                    <a:off x="4683674" y="2960100"/>
                    <a:ext cx="4200" cy="564300"/>
                  </a:xfrm>
                  <a:prstGeom prst="straightConnector1">
                    <a:avLst/>
                  </a:prstGeom>
                  <a:noFill/>
                  <a:ln cap="flat" cmpd="sng" w="9525">
                    <a:solidFill>
                      <a:schemeClr val="dk2"/>
                    </a:solidFill>
                    <a:prstDash val="solid"/>
                    <a:round/>
                    <a:headEnd len="med" w="med" type="none"/>
                    <a:tailEnd len="med" w="med" type="triangle"/>
                  </a:ln>
                </p:spPr>
              </p:cxnSp>
            </p:grpSp>
            <p:sp>
              <p:nvSpPr>
                <p:cNvPr id="2405" name="Google Shape;2405;p51"/>
                <p:cNvSpPr txBox="1"/>
                <p:nvPr/>
              </p:nvSpPr>
              <p:spPr>
                <a:xfrm>
                  <a:off x="4660431" y="2953457"/>
                  <a:ext cx="1113300" cy="47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Inter"/>
                      <a:ea typeface="Inter"/>
                      <a:cs typeface="Inter"/>
                      <a:sym typeface="Inter"/>
                    </a:rPr>
                    <a:t>+500 K</a:t>
                  </a:r>
                  <a:endParaRPr b="1" sz="1600">
                    <a:solidFill>
                      <a:schemeClr val="dk2"/>
                    </a:solidFill>
                    <a:latin typeface="Inter"/>
                    <a:ea typeface="Inter"/>
                    <a:cs typeface="Inter"/>
                    <a:sym typeface="Inter"/>
                  </a:endParaRPr>
                </a:p>
              </p:txBody>
            </p:sp>
          </p:gr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6"/>
                                        </p:tgtEl>
                                        <p:attrNameLst>
                                          <p:attrName>style.visibility</p:attrName>
                                        </p:attrNameLst>
                                      </p:cBhvr>
                                      <p:to>
                                        <p:strVal val="visible"/>
                                      </p:to>
                                    </p:set>
                                    <p:animEffect filter="fade" transition="in">
                                      <p:cBhvr>
                                        <p:cTn dur="300"/>
                                        <p:tgtEl>
                                          <p:spTgt spid="2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3"/>
                                        </p:tgtEl>
                                        <p:attrNameLst>
                                          <p:attrName>style.visibility</p:attrName>
                                        </p:attrNameLst>
                                      </p:cBhvr>
                                      <p:to>
                                        <p:strVal val="visible"/>
                                      </p:to>
                                    </p:set>
                                    <p:animEffect filter="fade" transition="in">
                                      <p:cBhvr>
                                        <p:cTn dur="500"/>
                                        <p:tgtEl>
                                          <p:spTgt spid="23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3"/>
                                        </p:tgtEl>
                                        <p:attrNameLst>
                                          <p:attrName>style.visibility</p:attrName>
                                        </p:attrNameLst>
                                      </p:cBhvr>
                                      <p:to>
                                        <p:strVal val="visible"/>
                                      </p:to>
                                    </p:set>
                                    <p:animEffect filter="fade" transition="in">
                                      <p:cBhvr>
                                        <p:cTn dur="500"/>
                                        <p:tgtEl>
                                          <p:spTgt spid="2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0"/>
                                        </p:tgtEl>
                                        <p:attrNameLst>
                                          <p:attrName>style.visibility</p:attrName>
                                        </p:attrNameLst>
                                      </p:cBhvr>
                                      <p:to>
                                        <p:strVal val="visible"/>
                                      </p:to>
                                    </p:set>
                                    <p:animEffect filter="fade" transition="in">
                                      <p:cBhvr>
                                        <p:cTn dur="500"/>
                                        <p:tgtEl>
                                          <p:spTgt spid="2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7"/>
                                        </p:tgtEl>
                                        <p:attrNameLst>
                                          <p:attrName>style.visibility</p:attrName>
                                        </p:attrNameLst>
                                      </p:cBhvr>
                                      <p:to>
                                        <p:strVal val="visible"/>
                                      </p:to>
                                    </p:set>
                                    <p:animEffect filter="fade" transition="in">
                                      <p:cBhvr>
                                        <p:cTn dur="400"/>
                                        <p:tgtEl>
                                          <p:spTgt spid="2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52"/>
          <p:cNvSpPr txBox="1"/>
          <p:nvPr>
            <p:ph type="title"/>
          </p:nvPr>
        </p:nvSpPr>
        <p:spPr>
          <a:xfrm>
            <a:off x="700375" y="691900"/>
            <a:ext cx="77040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Step</a:t>
            </a:r>
            <a:endParaRPr/>
          </a:p>
        </p:txBody>
      </p:sp>
      <p:sp>
        <p:nvSpPr>
          <p:cNvPr id="2411" name="Google Shape;2411;p52"/>
          <p:cNvSpPr/>
          <p:nvPr/>
        </p:nvSpPr>
        <p:spPr>
          <a:xfrm>
            <a:off x="0" y="2497788"/>
            <a:ext cx="914399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2"/>
          <p:cNvSpPr/>
          <p:nvPr/>
        </p:nvSpPr>
        <p:spPr>
          <a:xfrm>
            <a:off x="1584125" y="2307475"/>
            <a:ext cx="187500" cy="187500"/>
          </a:xfrm>
          <a:prstGeom prst="ellipse">
            <a:avLst/>
          </a:prstGeom>
          <a:solidFill>
            <a:srgbClr val="FFFCF7">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2"/>
          <p:cNvSpPr/>
          <p:nvPr/>
        </p:nvSpPr>
        <p:spPr>
          <a:xfrm>
            <a:off x="3513500" y="2307475"/>
            <a:ext cx="187500" cy="187500"/>
          </a:xfrm>
          <a:prstGeom prst="ellipse">
            <a:avLst/>
          </a:prstGeom>
          <a:solidFill>
            <a:srgbClr val="FFFCF7">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2"/>
          <p:cNvSpPr/>
          <p:nvPr/>
        </p:nvSpPr>
        <p:spPr>
          <a:xfrm>
            <a:off x="5442875" y="2307475"/>
            <a:ext cx="187500" cy="187500"/>
          </a:xfrm>
          <a:prstGeom prst="ellipse">
            <a:avLst/>
          </a:prstGeom>
          <a:solidFill>
            <a:srgbClr val="FFFCF7">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2"/>
          <p:cNvSpPr/>
          <p:nvPr/>
        </p:nvSpPr>
        <p:spPr>
          <a:xfrm>
            <a:off x="7372300" y="2307475"/>
            <a:ext cx="187500" cy="187500"/>
          </a:xfrm>
          <a:prstGeom prst="ellipse">
            <a:avLst/>
          </a:prstGeom>
          <a:solidFill>
            <a:srgbClr val="FFFCF7">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417" name="Google Shape;2417;p52"/>
          <p:cNvGrpSpPr/>
          <p:nvPr/>
        </p:nvGrpSpPr>
        <p:grpSpPr>
          <a:xfrm>
            <a:off x="3429000" y="1679750"/>
            <a:ext cx="2214600" cy="2816875"/>
            <a:chOff x="4419600" y="1679750"/>
            <a:chExt cx="2214600" cy="2816875"/>
          </a:xfrm>
        </p:grpSpPr>
        <p:sp>
          <p:nvSpPr>
            <p:cNvPr id="2418" name="Google Shape;2418;p52"/>
            <p:cNvSpPr txBox="1"/>
            <p:nvPr/>
          </p:nvSpPr>
          <p:spPr>
            <a:xfrm>
              <a:off x="4572000" y="3091325"/>
              <a:ext cx="1929300" cy="6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Quality Assurance</a:t>
              </a:r>
              <a:endParaRPr sz="1800">
                <a:solidFill>
                  <a:schemeClr val="dk1"/>
                </a:solidFill>
                <a:latin typeface="Abril Fatface"/>
                <a:ea typeface="Abril Fatface"/>
                <a:cs typeface="Abril Fatface"/>
                <a:sym typeface="Abril Fatface"/>
              </a:endParaRPr>
            </a:p>
          </p:txBody>
        </p:sp>
        <p:sp>
          <p:nvSpPr>
            <p:cNvPr id="2419" name="Google Shape;2419;p52"/>
            <p:cNvSpPr txBox="1"/>
            <p:nvPr/>
          </p:nvSpPr>
          <p:spPr>
            <a:xfrm>
              <a:off x="4419600" y="3612525"/>
              <a:ext cx="2214600" cy="88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Surveys for customers Growth check (30/60/90 days)</a:t>
              </a:r>
              <a:endParaRPr>
                <a:solidFill>
                  <a:schemeClr val="dk1"/>
                </a:solidFill>
                <a:latin typeface="Inter"/>
                <a:ea typeface="Inter"/>
                <a:cs typeface="Inter"/>
                <a:sym typeface="Inter"/>
              </a:endParaRPr>
            </a:p>
          </p:txBody>
        </p:sp>
        <p:cxnSp>
          <p:nvCxnSpPr>
            <p:cNvPr id="2420" name="Google Shape;2420;p52"/>
            <p:cNvCxnSpPr/>
            <p:nvPr/>
          </p:nvCxnSpPr>
          <p:spPr>
            <a:xfrm rot="10800000">
              <a:off x="5536646" y="2633825"/>
              <a:ext cx="0" cy="381300"/>
            </a:xfrm>
            <a:prstGeom prst="straightConnector1">
              <a:avLst/>
            </a:prstGeom>
            <a:noFill/>
            <a:ln cap="flat" cmpd="sng" w="19050">
              <a:solidFill>
                <a:schemeClr val="dk2"/>
              </a:solidFill>
              <a:prstDash val="solid"/>
              <a:round/>
              <a:headEnd len="med" w="med" type="oval"/>
              <a:tailEnd len="med" w="med" type="none"/>
            </a:ln>
          </p:spPr>
        </p:cxnSp>
        <p:pic>
          <p:nvPicPr>
            <p:cNvPr id="2421" name="Google Shape;2421;p52"/>
            <p:cNvPicPr preferRelativeResize="0"/>
            <p:nvPr/>
          </p:nvPicPr>
          <p:blipFill>
            <a:blip r:embed="rId3">
              <a:alphaModFix/>
            </a:blip>
            <a:stretch>
              <a:fillRect/>
            </a:stretch>
          </p:blipFill>
          <p:spPr>
            <a:xfrm>
              <a:off x="5366675" y="1679750"/>
              <a:ext cx="548700" cy="548700"/>
            </a:xfrm>
            <a:prstGeom prst="rect">
              <a:avLst/>
            </a:prstGeom>
            <a:noFill/>
            <a:ln>
              <a:noFill/>
            </a:ln>
          </p:spPr>
        </p:pic>
      </p:grpSp>
      <p:grpSp>
        <p:nvGrpSpPr>
          <p:cNvPr id="2422" name="Google Shape;2422;p52"/>
          <p:cNvGrpSpPr/>
          <p:nvPr/>
        </p:nvGrpSpPr>
        <p:grpSpPr>
          <a:xfrm>
            <a:off x="823548" y="1643400"/>
            <a:ext cx="2214600" cy="2853250"/>
            <a:chOff x="2423748" y="1643400"/>
            <a:chExt cx="2214600" cy="2853250"/>
          </a:xfrm>
        </p:grpSpPr>
        <p:sp>
          <p:nvSpPr>
            <p:cNvPr id="2423" name="Google Shape;2423;p52"/>
            <p:cNvSpPr txBox="1"/>
            <p:nvPr/>
          </p:nvSpPr>
          <p:spPr>
            <a:xfrm>
              <a:off x="2423748" y="3216938"/>
              <a:ext cx="22146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Abril Fatface"/>
                  <a:ea typeface="Abril Fatface"/>
                  <a:cs typeface="Abril Fatface"/>
                  <a:sym typeface="Abril Fatface"/>
                </a:rPr>
                <a:t>Implementation</a:t>
              </a:r>
              <a:endParaRPr sz="1800">
                <a:solidFill>
                  <a:schemeClr val="dk1"/>
                </a:solidFill>
                <a:latin typeface="Abril Fatface"/>
                <a:ea typeface="Abril Fatface"/>
                <a:cs typeface="Abril Fatface"/>
                <a:sym typeface="Abril Fatface"/>
              </a:endParaRPr>
            </a:p>
          </p:txBody>
        </p:sp>
        <p:grpSp>
          <p:nvGrpSpPr>
            <p:cNvPr id="2424" name="Google Shape;2424;p52"/>
            <p:cNvGrpSpPr/>
            <p:nvPr/>
          </p:nvGrpSpPr>
          <p:grpSpPr>
            <a:xfrm>
              <a:off x="2780763" y="1643400"/>
              <a:ext cx="1500600" cy="2853250"/>
              <a:chOff x="2780763" y="1643400"/>
              <a:chExt cx="1500600" cy="2853250"/>
            </a:xfrm>
          </p:grpSpPr>
          <p:grpSp>
            <p:nvGrpSpPr>
              <p:cNvPr id="2425" name="Google Shape;2425;p52"/>
              <p:cNvGrpSpPr/>
              <p:nvPr/>
            </p:nvGrpSpPr>
            <p:grpSpPr>
              <a:xfrm>
                <a:off x="2780763" y="2633825"/>
                <a:ext cx="1500600" cy="1862825"/>
                <a:chOff x="2780763" y="2633825"/>
                <a:chExt cx="1500600" cy="1862825"/>
              </a:xfrm>
            </p:grpSpPr>
            <p:sp>
              <p:nvSpPr>
                <p:cNvPr id="2426" name="Google Shape;2426;p52"/>
                <p:cNvSpPr txBox="1"/>
                <p:nvPr/>
              </p:nvSpPr>
              <p:spPr>
                <a:xfrm>
                  <a:off x="2780763" y="3556150"/>
                  <a:ext cx="15006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AI solution</a:t>
                  </a:r>
                  <a:endParaRPr>
                    <a:solidFill>
                      <a:schemeClr val="dk1"/>
                    </a:solidFill>
                    <a:latin typeface="Inter"/>
                    <a:ea typeface="Inter"/>
                    <a:cs typeface="Inter"/>
                    <a:sym typeface="Inter"/>
                  </a:endParaRPr>
                </a:p>
                <a:p>
                  <a:pPr indent="0" lvl="0" marL="0" rtl="0" algn="ctr">
                    <a:spcBef>
                      <a:spcPts val="0"/>
                    </a:spcBef>
                    <a:spcAft>
                      <a:spcPts val="0"/>
                    </a:spcAft>
                    <a:buNone/>
                  </a:pPr>
                  <a:r>
                    <a:rPr lang="en">
                      <a:solidFill>
                        <a:schemeClr val="dk1"/>
                      </a:solidFill>
                      <a:latin typeface="Inter"/>
                      <a:ea typeface="Inter"/>
                      <a:cs typeface="Inter"/>
                      <a:sym typeface="Inter"/>
                    </a:rPr>
                    <a:t> and </a:t>
                  </a:r>
                  <a:r>
                    <a:rPr lang="en">
                      <a:solidFill>
                        <a:schemeClr val="dk1"/>
                      </a:solidFill>
                      <a:latin typeface="Inter"/>
                      <a:ea typeface="Inter"/>
                      <a:cs typeface="Inter"/>
                      <a:sym typeface="Inter"/>
                    </a:rPr>
                    <a:t>Marketing </a:t>
                  </a:r>
                  <a:r>
                    <a:rPr lang="en">
                      <a:solidFill>
                        <a:schemeClr val="dk1"/>
                      </a:solidFill>
                      <a:latin typeface="Inter"/>
                      <a:ea typeface="Inter"/>
                      <a:cs typeface="Inter"/>
                      <a:sym typeface="Inter"/>
                    </a:rPr>
                    <a:t>Strategies </a:t>
                  </a:r>
                  <a:endParaRPr>
                    <a:solidFill>
                      <a:schemeClr val="dk1"/>
                    </a:solidFill>
                    <a:latin typeface="Inter"/>
                    <a:ea typeface="Inter"/>
                    <a:cs typeface="Inter"/>
                    <a:sym typeface="Inter"/>
                  </a:endParaRPr>
                </a:p>
              </p:txBody>
            </p:sp>
            <p:cxnSp>
              <p:nvCxnSpPr>
                <p:cNvPr id="2427" name="Google Shape;2427;p52"/>
                <p:cNvCxnSpPr/>
                <p:nvPr/>
              </p:nvCxnSpPr>
              <p:spPr>
                <a:xfrm rot="10800000">
                  <a:off x="3531060" y="2633825"/>
                  <a:ext cx="0" cy="381300"/>
                </a:xfrm>
                <a:prstGeom prst="straightConnector1">
                  <a:avLst/>
                </a:prstGeom>
                <a:noFill/>
                <a:ln cap="flat" cmpd="sng" w="19050">
                  <a:solidFill>
                    <a:schemeClr val="dk2"/>
                  </a:solidFill>
                  <a:prstDash val="solid"/>
                  <a:round/>
                  <a:headEnd len="med" w="med" type="oval"/>
                  <a:tailEnd len="med" w="med" type="none"/>
                </a:ln>
              </p:spPr>
            </p:cxnSp>
          </p:grpSp>
          <p:pic>
            <p:nvPicPr>
              <p:cNvPr id="2428" name="Google Shape;2428;p52"/>
              <p:cNvPicPr preferRelativeResize="0"/>
              <p:nvPr/>
            </p:nvPicPr>
            <p:blipFill>
              <a:blip r:embed="rId4">
                <a:alphaModFix/>
              </a:blip>
              <a:stretch>
                <a:fillRect/>
              </a:stretch>
            </p:blipFill>
            <p:spPr>
              <a:xfrm>
                <a:off x="3185425" y="1643400"/>
                <a:ext cx="636525" cy="636525"/>
              </a:xfrm>
              <a:prstGeom prst="rect">
                <a:avLst/>
              </a:prstGeom>
              <a:noFill/>
              <a:ln>
                <a:noFill/>
              </a:ln>
            </p:spPr>
          </p:pic>
        </p:grpSp>
      </p:grpSp>
      <p:grpSp>
        <p:nvGrpSpPr>
          <p:cNvPr id="2429" name="Google Shape;2429;p52"/>
          <p:cNvGrpSpPr/>
          <p:nvPr/>
        </p:nvGrpSpPr>
        <p:grpSpPr>
          <a:xfrm>
            <a:off x="5904425" y="1276050"/>
            <a:ext cx="2790000" cy="2828747"/>
            <a:chOff x="6133025" y="1276050"/>
            <a:chExt cx="2790000" cy="2828747"/>
          </a:xfrm>
        </p:grpSpPr>
        <p:sp>
          <p:nvSpPr>
            <p:cNvPr id="2430" name="Google Shape;2430;p52"/>
            <p:cNvSpPr txBox="1"/>
            <p:nvPr/>
          </p:nvSpPr>
          <p:spPr>
            <a:xfrm>
              <a:off x="6501381" y="3091325"/>
              <a:ext cx="1929300" cy="3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Abril Fatface"/>
                  <a:ea typeface="Abril Fatface"/>
                  <a:cs typeface="Abril Fatface"/>
                  <a:sym typeface="Abril Fatface"/>
                </a:rPr>
                <a:t>Success</a:t>
              </a:r>
              <a:endParaRPr sz="2400">
                <a:solidFill>
                  <a:schemeClr val="dk1"/>
                </a:solidFill>
                <a:latin typeface="Abril Fatface"/>
                <a:ea typeface="Abril Fatface"/>
                <a:cs typeface="Abril Fatface"/>
                <a:sym typeface="Abril Fatface"/>
              </a:endParaRPr>
            </a:p>
          </p:txBody>
        </p:sp>
        <p:sp>
          <p:nvSpPr>
            <p:cNvPr id="2431" name="Google Shape;2431;p52"/>
            <p:cNvSpPr txBox="1"/>
            <p:nvPr/>
          </p:nvSpPr>
          <p:spPr>
            <a:xfrm>
              <a:off x="6133025" y="3468197"/>
              <a:ext cx="2790000" cy="6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Satisfied Customer</a:t>
              </a:r>
              <a:endParaRPr>
                <a:solidFill>
                  <a:schemeClr val="dk1"/>
                </a:solidFill>
                <a:latin typeface="Inter"/>
                <a:ea typeface="Inter"/>
                <a:cs typeface="Inter"/>
                <a:sym typeface="Inter"/>
              </a:endParaRPr>
            </a:p>
            <a:p>
              <a:pPr indent="0" lvl="0" marL="0" rtl="0" algn="ctr">
                <a:spcBef>
                  <a:spcPts val="0"/>
                </a:spcBef>
                <a:spcAft>
                  <a:spcPts val="0"/>
                </a:spcAft>
                <a:buNone/>
              </a:pPr>
              <a:r>
                <a:rPr lang="en">
                  <a:solidFill>
                    <a:schemeClr val="dk1"/>
                  </a:solidFill>
                  <a:latin typeface="Inter"/>
                  <a:ea typeface="Inter"/>
                  <a:cs typeface="Inter"/>
                  <a:sym typeface="Inter"/>
                </a:rPr>
                <a:t>Revenue Increase</a:t>
              </a:r>
              <a:endParaRPr>
                <a:solidFill>
                  <a:schemeClr val="dk1"/>
                </a:solidFill>
                <a:latin typeface="Inter"/>
                <a:ea typeface="Inter"/>
                <a:cs typeface="Inter"/>
                <a:sym typeface="Inter"/>
              </a:endParaRPr>
            </a:p>
          </p:txBody>
        </p:sp>
        <p:cxnSp>
          <p:nvCxnSpPr>
            <p:cNvPr id="2432" name="Google Shape;2432;p52"/>
            <p:cNvCxnSpPr/>
            <p:nvPr/>
          </p:nvCxnSpPr>
          <p:spPr>
            <a:xfrm rot="10800000">
              <a:off x="7466031" y="2633825"/>
              <a:ext cx="0" cy="381300"/>
            </a:xfrm>
            <a:prstGeom prst="straightConnector1">
              <a:avLst/>
            </a:prstGeom>
            <a:noFill/>
            <a:ln cap="flat" cmpd="sng" w="19050">
              <a:solidFill>
                <a:schemeClr val="dk2"/>
              </a:solidFill>
              <a:prstDash val="solid"/>
              <a:round/>
              <a:headEnd len="med" w="med" type="oval"/>
              <a:tailEnd len="med" w="med" type="none"/>
            </a:ln>
          </p:spPr>
        </p:cxnSp>
        <p:pic>
          <p:nvPicPr>
            <p:cNvPr id="2433" name="Google Shape;2433;p52"/>
            <p:cNvPicPr preferRelativeResize="0"/>
            <p:nvPr/>
          </p:nvPicPr>
          <p:blipFill>
            <a:blip r:embed="rId5">
              <a:alphaModFix/>
            </a:blip>
            <a:stretch>
              <a:fillRect/>
            </a:stretch>
          </p:blipFill>
          <p:spPr>
            <a:xfrm>
              <a:off x="6908150" y="1276050"/>
              <a:ext cx="1115800" cy="11158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1"/>
                                        </p:tgtEl>
                                        <p:attrNameLst>
                                          <p:attrName>style.visibility</p:attrName>
                                        </p:attrNameLst>
                                      </p:cBhvr>
                                      <p:to>
                                        <p:strVal val="visible"/>
                                      </p:to>
                                    </p:set>
                                    <p:animEffect filter="fade" transition="in">
                                      <p:cBhvr>
                                        <p:cTn dur="800"/>
                                        <p:tgtEl>
                                          <p:spTgt spid="24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2"/>
                                        </p:tgtEl>
                                        <p:attrNameLst>
                                          <p:attrName>style.visibility</p:attrName>
                                        </p:attrNameLst>
                                      </p:cBhvr>
                                      <p:to>
                                        <p:strVal val="visible"/>
                                      </p:to>
                                    </p:set>
                                    <p:animEffect filter="fade" transition="in">
                                      <p:cBhvr>
                                        <p:cTn dur="800"/>
                                        <p:tgtEl>
                                          <p:spTgt spid="24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7"/>
                                        </p:tgtEl>
                                        <p:attrNameLst>
                                          <p:attrName>style.visibility</p:attrName>
                                        </p:attrNameLst>
                                      </p:cBhvr>
                                      <p:to>
                                        <p:strVal val="visible"/>
                                      </p:to>
                                    </p:set>
                                    <p:animEffect filter="fade" transition="in">
                                      <p:cBhvr>
                                        <p:cTn dur="800"/>
                                        <p:tgtEl>
                                          <p:spTgt spid="2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9"/>
                                        </p:tgtEl>
                                        <p:attrNameLst>
                                          <p:attrName>style.visibility</p:attrName>
                                        </p:attrNameLst>
                                      </p:cBhvr>
                                      <p:to>
                                        <p:strVal val="visible"/>
                                      </p:to>
                                    </p:set>
                                    <p:animEffect filter="fade" transition="in">
                                      <p:cBhvr>
                                        <p:cTn dur="800"/>
                                        <p:tgtEl>
                                          <p:spTgt spid="24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7" name="Shape 2437"/>
        <p:cNvGrpSpPr/>
        <p:nvPr/>
      </p:nvGrpSpPr>
      <p:grpSpPr>
        <a:xfrm>
          <a:off x="0" y="0"/>
          <a:ext cx="0" cy="0"/>
          <a:chOff x="0" y="0"/>
          <a:chExt cx="0" cy="0"/>
        </a:xfrm>
      </p:grpSpPr>
      <p:sp>
        <p:nvSpPr>
          <p:cNvPr id="2438" name="Google Shape;2438;p53"/>
          <p:cNvSpPr txBox="1"/>
          <p:nvPr>
            <p:ph type="ctrTitle"/>
          </p:nvPr>
        </p:nvSpPr>
        <p:spPr>
          <a:xfrm>
            <a:off x="1181700" y="1784775"/>
            <a:ext cx="6780600" cy="17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2439" name="Google Shape;2439;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440" name="Google Shape;2440;p53"/>
          <p:cNvGrpSpPr/>
          <p:nvPr/>
        </p:nvGrpSpPr>
        <p:grpSpPr>
          <a:xfrm flipH="1" rot="1321491">
            <a:off x="1456814" y="3166658"/>
            <a:ext cx="714934" cy="378491"/>
            <a:chOff x="-1074225" y="4512538"/>
            <a:chExt cx="714950" cy="378500"/>
          </a:xfrm>
        </p:grpSpPr>
        <p:sp>
          <p:nvSpPr>
            <p:cNvPr id="2441" name="Google Shape;2441;p53"/>
            <p:cNvSpPr/>
            <p:nvPr/>
          </p:nvSpPr>
          <p:spPr>
            <a:xfrm>
              <a:off x="-962825" y="4548088"/>
              <a:ext cx="188375" cy="120175"/>
            </a:xfrm>
            <a:custGeom>
              <a:rect b="b" l="l" r="r" t="t"/>
              <a:pathLst>
                <a:path extrusionOk="0" h="4807" w="7535">
                  <a:moveTo>
                    <a:pt x="2269" y="0"/>
                  </a:moveTo>
                  <a:lnTo>
                    <a:pt x="0" y="2619"/>
                  </a:lnTo>
                  <a:lnTo>
                    <a:pt x="7534" y="4807"/>
                  </a:lnTo>
                  <a:lnTo>
                    <a:pt x="2269" y="0"/>
                  </a:ln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3"/>
            <p:cNvSpPr/>
            <p:nvPr/>
          </p:nvSpPr>
          <p:spPr>
            <a:xfrm>
              <a:off x="-1064100" y="4512538"/>
              <a:ext cx="642725" cy="266450"/>
            </a:xfrm>
            <a:custGeom>
              <a:rect b="b" l="l" r="r" t="t"/>
              <a:pathLst>
                <a:path extrusionOk="0" h="10658" w="25709">
                  <a:moveTo>
                    <a:pt x="15471" y="1"/>
                  </a:moveTo>
                  <a:cubicBezTo>
                    <a:pt x="14774" y="1"/>
                    <a:pt x="14066" y="74"/>
                    <a:pt x="13395" y="261"/>
                  </a:cubicBezTo>
                  <a:cubicBezTo>
                    <a:pt x="10532" y="1044"/>
                    <a:pt x="8696" y="3582"/>
                    <a:pt x="8696" y="3582"/>
                  </a:cubicBezTo>
                  <a:lnTo>
                    <a:pt x="8075" y="3636"/>
                  </a:lnTo>
                  <a:cubicBezTo>
                    <a:pt x="8075" y="3636"/>
                    <a:pt x="6914" y="1152"/>
                    <a:pt x="5375" y="1098"/>
                  </a:cubicBezTo>
                  <a:cubicBezTo>
                    <a:pt x="5293" y="1094"/>
                    <a:pt x="5208" y="1091"/>
                    <a:pt x="5120" y="1091"/>
                  </a:cubicBezTo>
                  <a:cubicBezTo>
                    <a:pt x="4135" y="1091"/>
                    <a:pt x="2728" y="1465"/>
                    <a:pt x="1" y="4365"/>
                  </a:cubicBezTo>
                  <a:lnTo>
                    <a:pt x="10640" y="10657"/>
                  </a:lnTo>
                  <a:lnTo>
                    <a:pt x="25708" y="9172"/>
                  </a:lnTo>
                  <a:lnTo>
                    <a:pt x="20388" y="963"/>
                  </a:lnTo>
                  <a:cubicBezTo>
                    <a:pt x="20388" y="963"/>
                    <a:pt x="18000" y="1"/>
                    <a:pt x="15471" y="1"/>
                  </a:cubicBez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3"/>
            <p:cNvSpPr/>
            <p:nvPr/>
          </p:nvSpPr>
          <p:spPr>
            <a:xfrm>
              <a:off x="-1053975" y="4564288"/>
              <a:ext cx="81050" cy="60775"/>
            </a:xfrm>
            <a:custGeom>
              <a:rect b="b" l="l" r="r" t="t"/>
              <a:pathLst>
                <a:path extrusionOk="0" h="2431" w="3242">
                  <a:moveTo>
                    <a:pt x="3241" y="0"/>
                  </a:moveTo>
                  <a:lnTo>
                    <a:pt x="3241" y="0"/>
                  </a:lnTo>
                  <a:cubicBezTo>
                    <a:pt x="3241" y="0"/>
                    <a:pt x="1000" y="1026"/>
                    <a:pt x="1" y="2295"/>
                  </a:cubicBezTo>
                  <a:lnTo>
                    <a:pt x="649" y="2430"/>
                  </a:lnTo>
                  <a:cubicBezTo>
                    <a:pt x="973" y="1377"/>
                    <a:pt x="3241" y="0"/>
                    <a:pt x="3241" y="0"/>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3"/>
            <p:cNvSpPr/>
            <p:nvPr/>
          </p:nvSpPr>
          <p:spPr>
            <a:xfrm>
              <a:off x="-997925" y="4570088"/>
              <a:ext cx="98575" cy="24600"/>
            </a:xfrm>
            <a:custGeom>
              <a:rect b="b" l="l" r="r" t="t"/>
              <a:pathLst>
                <a:path extrusionOk="0" h="984" w="3943">
                  <a:moveTo>
                    <a:pt x="2190" y="1"/>
                  </a:moveTo>
                  <a:cubicBezTo>
                    <a:pt x="1509" y="1"/>
                    <a:pt x="734" y="287"/>
                    <a:pt x="0" y="983"/>
                  </a:cubicBezTo>
                  <a:cubicBezTo>
                    <a:pt x="748" y="458"/>
                    <a:pt x="1433" y="227"/>
                    <a:pt x="2069" y="227"/>
                  </a:cubicBezTo>
                  <a:cubicBezTo>
                    <a:pt x="2741" y="227"/>
                    <a:pt x="3360" y="485"/>
                    <a:pt x="3943" y="929"/>
                  </a:cubicBezTo>
                  <a:cubicBezTo>
                    <a:pt x="3613" y="370"/>
                    <a:pt x="2962" y="1"/>
                    <a:pt x="2190"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3"/>
            <p:cNvSpPr/>
            <p:nvPr/>
          </p:nvSpPr>
          <p:spPr>
            <a:xfrm>
              <a:off x="-837950" y="4525788"/>
              <a:ext cx="162050" cy="93200"/>
            </a:xfrm>
            <a:custGeom>
              <a:rect b="b" l="l" r="r" t="t"/>
              <a:pathLst>
                <a:path extrusionOk="0" h="3728" w="6482">
                  <a:moveTo>
                    <a:pt x="6482" y="1"/>
                  </a:moveTo>
                  <a:lnTo>
                    <a:pt x="6482" y="1"/>
                  </a:lnTo>
                  <a:cubicBezTo>
                    <a:pt x="6481" y="1"/>
                    <a:pt x="1702" y="190"/>
                    <a:pt x="1" y="3727"/>
                  </a:cubicBezTo>
                  <a:lnTo>
                    <a:pt x="541" y="3727"/>
                  </a:lnTo>
                  <a:cubicBezTo>
                    <a:pt x="1891" y="1405"/>
                    <a:pt x="3997" y="433"/>
                    <a:pt x="6482"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3"/>
            <p:cNvSpPr/>
            <p:nvPr/>
          </p:nvSpPr>
          <p:spPr>
            <a:xfrm>
              <a:off x="-742750" y="4536413"/>
              <a:ext cx="151925" cy="23850"/>
            </a:xfrm>
            <a:custGeom>
              <a:rect b="b" l="l" r="r" t="t"/>
              <a:pathLst>
                <a:path extrusionOk="0" h="954" w="6077">
                  <a:moveTo>
                    <a:pt x="3227" y="1"/>
                  </a:moveTo>
                  <a:cubicBezTo>
                    <a:pt x="2104" y="1"/>
                    <a:pt x="979" y="320"/>
                    <a:pt x="0" y="953"/>
                  </a:cubicBezTo>
                  <a:cubicBezTo>
                    <a:pt x="987" y="460"/>
                    <a:pt x="2035" y="224"/>
                    <a:pt x="3133" y="224"/>
                  </a:cubicBezTo>
                  <a:cubicBezTo>
                    <a:pt x="4080" y="224"/>
                    <a:pt x="5064" y="400"/>
                    <a:pt x="6076" y="737"/>
                  </a:cubicBezTo>
                  <a:cubicBezTo>
                    <a:pt x="5194" y="245"/>
                    <a:pt x="4211" y="1"/>
                    <a:pt x="3227" y="1"/>
                  </a:cubicBezTo>
                  <a:close/>
                </a:path>
              </a:pathLst>
            </a:custGeom>
            <a:solidFill>
              <a:srgbClr val="D3BC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3"/>
            <p:cNvSpPr/>
            <p:nvPr/>
          </p:nvSpPr>
          <p:spPr>
            <a:xfrm>
              <a:off x="-877100" y="4605913"/>
              <a:ext cx="40525" cy="25475"/>
            </a:xfrm>
            <a:custGeom>
              <a:rect b="b" l="l" r="r" t="t"/>
              <a:pathLst>
                <a:path extrusionOk="0" h="1019" w="1621">
                  <a:moveTo>
                    <a:pt x="906" y="0"/>
                  </a:moveTo>
                  <a:cubicBezTo>
                    <a:pt x="597" y="0"/>
                    <a:pt x="303" y="178"/>
                    <a:pt x="136" y="441"/>
                  </a:cubicBezTo>
                  <a:cubicBezTo>
                    <a:pt x="1" y="738"/>
                    <a:pt x="217" y="981"/>
                    <a:pt x="595" y="1009"/>
                  </a:cubicBezTo>
                  <a:cubicBezTo>
                    <a:pt x="639" y="1015"/>
                    <a:pt x="684" y="1019"/>
                    <a:pt x="728" y="1019"/>
                  </a:cubicBezTo>
                  <a:cubicBezTo>
                    <a:pt x="1033" y="1019"/>
                    <a:pt x="1324" y="859"/>
                    <a:pt x="1513" y="576"/>
                  </a:cubicBezTo>
                  <a:cubicBezTo>
                    <a:pt x="1621" y="306"/>
                    <a:pt x="1432" y="36"/>
                    <a:pt x="1027" y="9"/>
                  </a:cubicBezTo>
                  <a:cubicBezTo>
                    <a:pt x="987" y="3"/>
                    <a:pt x="946" y="0"/>
                    <a:pt x="906" y="0"/>
                  </a:cubicBezTo>
                  <a:close/>
                </a:path>
              </a:pathLst>
            </a:custGeom>
            <a:solidFill>
              <a:srgbClr val="725D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3"/>
            <p:cNvSpPr/>
            <p:nvPr/>
          </p:nvSpPr>
          <p:spPr>
            <a:xfrm>
              <a:off x="-1074225" y="4544038"/>
              <a:ext cx="714950" cy="347000"/>
            </a:xfrm>
            <a:custGeom>
              <a:rect b="b" l="l" r="r" t="t"/>
              <a:pathLst>
                <a:path extrusionOk="0" h="13880" w="28598">
                  <a:moveTo>
                    <a:pt x="21604" y="0"/>
                  </a:moveTo>
                  <a:lnTo>
                    <a:pt x="9560" y="2781"/>
                  </a:lnTo>
                  <a:lnTo>
                    <a:pt x="8426" y="2916"/>
                  </a:lnTo>
                  <a:lnTo>
                    <a:pt x="136" y="2916"/>
                  </a:lnTo>
                  <a:lnTo>
                    <a:pt x="1" y="3321"/>
                  </a:lnTo>
                  <a:lnTo>
                    <a:pt x="8237" y="12746"/>
                  </a:lnTo>
                  <a:lnTo>
                    <a:pt x="16446" y="13880"/>
                  </a:lnTo>
                  <a:lnTo>
                    <a:pt x="20226" y="13880"/>
                  </a:lnTo>
                  <a:lnTo>
                    <a:pt x="28597" y="11558"/>
                  </a:lnTo>
                  <a:lnTo>
                    <a:pt x="21604"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3"/>
            <p:cNvSpPr/>
            <p:nvPr/>
          </p:nvSpPr>
          <p:spPr>
            <a:xfrm>
              <a:off x="-815650" y="4565638"/>
              <a:ext cx="407775" cy="318650"/>
            </a:xfrm>
            <a:custGeom>
              <a:rect b="b" l="l" r="r" t="t"/>
              <a:pathLst>
                <a:path extrusionOk="0" h="12746" w="16311">
                  <a:moveTo>
                    <a:pt x="10774" y="270"/>
                  </a:moveTo>
                  <a:lnTo>
                    <a:pt x="15959" y="9802"/>
                  </a:lnTo>
                  <a:lnTo>
                    <a:pt x="7507" y="12476"/>
                  </a:lnTo>
                  <a:lnTo>
                    <a:pt x="405" y="2782"/>
                  </a:lnTo>
                  <a:lnTo>
                    <a:pt x="10774" y="270"/>
                  </a:lnTo>
                  <a:close/>
                  <a:moveTo>
                    <a:pt x="10855" y="0"/>
                  </a:moveTo>
                  <a:lnTo>
                    <a:pt x="162" y="2620"/>
                  </a:lnTo>
                  <a:lnTo>
                    <a:pt x="0" y="2647"/>
                  </a:lnTo>
                  <a:lnTo>
                    <a:pt x="7345" y="12665"/>
                  </a:lnTo>
                  <a:lnTo>
                    <a:pt x="7399" y="12746"/>
                  </a:lnTo>
                  <a:lnTo>
                    <a:pt x="16310" y="9964"/>
                  </a:lnTo>
                  <a:lnTo>
                    <a:pt x="10855" y="0"/>
                  </a:ln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3"/>
            <p:cNvSpPr/>
            <p:nvPr/>
          </p:nvSpPr>
          <p:spPr>
            <a:xfrm>
              <a:off x="-1074225" y="4627063"/>
              <a:ext cx="411150" cy="263975"/>
            </a:xfrm>
            <a:custGeom>
              <a:rect b="b" l="l" r="r" t="t"/>
              <a:pathLst>
                <a:path extrusionOk="0" h="10559" w="16446">
                  <a:moveTo>
                    <a:pt x="1" y="0"/>
                  </a:moveTo>
                  <a:lnTo>
                    <a:pt x="8237" y="9425"/>
                  </a:lnTo>
                  <a:lnTo>
                    <a:pt x="16446" y="10559"/>
                  </a:lnTo>
                  <a:lnTo>
                    <a:pt x="16446" y="10559"/>
                  </a:lnTo>
                  <a:lnTo>
                    <a:pt x="8426" y="135"/>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3"/>
            <p:cNvSpPr/>
            <p:nvPr/>
          </p:nvSpPr>
          <p:spPr>
            <a:xfrm>
              <a:off x="-1049250" y="4639888"/>
              <a:ext cx="346350" cy="230900"/>
            </a:xfrm>
            <a:custGeom>
              <a:rect b="b" l="l" r="r" t="t"/>
              <a:pathLst>
                <a:path extrusionOk="0" h="9236" w="13854">
                  <a:moveTo>
                    <a:pt x="568" y="271"/>
                  </a:moveTo>
                  <a:lnTo>
                    <a:pt x="7049" y="649"/>
                  </a:lnTo>
                  <a:lnTo>
                    <a:pt x="13341" y="9020"/>
                  </a:lnTo>
                  <a:lnTo>
                    <a:pt x="13341" y="9020"/>
                  </a:lnTo>
                  <a:lnTo>
                    <a:pt x="7535" y="8237"/>
                  </a:lnTo>
                  <a:lnTo>
                    <a:pt x="568" y="271"/>
                  </a:lnTo>
                  <a:close/>
                  <a:moveTo>
                    <a:pt x="1" y="1"/>
                  </a:moveTo>
                  <a:lnTo>
                    <a:pt x="7292" y="8372"/>
                  </a:lnTo>
                  <a:lnTo>
                    <a:pt x="13854" y="9236"/>
                  </a:lnTo>
                  <a:lnTo>
                    <a:pt x="13854" y="9236"/>
                  </a:lnTo>
                  <a:lnTo>
                    <a:pt x="13827" y="9182"/>
                  </a:lnTo>
                  <a:lnTo>
                    <a:pt x="7211" y="406"/>
                  </a:lnTo>
                  <a:lnTo>
                    <a:pt x="7076" y="406"/>
                  </a:lnTo>
                  <a:lnTo>
                    <a:pt x="1" y="1"/>
                  </a:lnTo>
                  <a:close/>
                </a:path>
              </a:pathLst>
            </a:custGeom>
            <a:solidFill>
              <a:srgbClr val="EAD6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2" name="Google Shape;2452;p53"/>
          <p:cNvGrpSpPr/>
          <p:nvPr/>
        </p:nvGrpSpPr>
        <p:grpSpPr>
          <a:xfrm>
            <a:off x="713225" y="1560560"/>
            <a:ext cx="648376" cy="880878"/>
            <a:chOff x="638276" y="3526008"/>
            <a:chExt cx="714936" cy="971200"/>
          </a:xfrm>
        </p:grpSpPr>
        <p:sp>
          <p:nvSpPr>
            <p:cNvPr id="2453" name="Google Shape;2453;p53"/>
            <p:cNvSpPr/>
            <p:nvPr/>
          </p:nvSpPr>
          <p:spPr>
            <a:xfrm>
              <a:off x="801537" y="3817400"/>
              <a:ext cx="388460" cy="388464"/>
            </a:xfrm>
            <a:custGeom>
              <a:rect b="b" l="l" r="r" t="t"/>
              <a:pathLst>
                <a:path extrusionOk="0" h="91296" w="91295">
                  <a:moveTo>
                    <a:pt x="75084" y="16212"/>
                  </a:moveTo>
                  <a:cubicBezTo>
                    <a:pt x="91295" y="32466"/>
                    <a:pt x="91295" y="58788"/>
                    <a:pt x="75084" y="75041"/>
                  </a:cubicBezTo>
                  <a:cubicBezTo>
                    <a:pt x="58830" y="91295"/>
                    <a:pt x="32466" y="91295"/>
                    <a:pt x="16255" y="75041"/>
                  </a:cubicBezTo>
                  <a:cubicBezTo>
                    <a:pt x="1" y="58788"/>
                    <a:pt x="1" y="32466"/>
                    <a:pt x="16255" y="16212"/>
                  </a:cubicBezTo>
                  <a:cubicBezTo>
                    <a:pt x="32466" y="1"/>
                    <a:pt x="58830" y="1"/>
                    <a:pt x="75084" y="16212"/>
                  </a:cubicBezTo>
                  <a:close/>
                </a:path>
              </a:pathLst>
            </a:custGeom>
            <a:gradFill>
              <a:gsLst>
                <a:gs pos="0">
                  <a:srgbClr val="F9EBAB">
                    <a:alpha val="21960"/>
                    <a:alpha val="21910"/>
                  </a:srgbClr>
                </a:gs>
                <a:gs pos="41000">
                  <a:srgbClr val="F9EBAB">
                    <a:alpha val="53333"/>
                    <a:alpha val="21910"/>
                  </a:srgbClr>
                </a:gs>
                <a:gs pos="100000">
                  <a:srgbClr val="F9EBAB">
                    <a:alpha val="77254"/>
                    <a:alpha val="2191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4" name="Google Shape;2454;p53"/>
            <p:cNvGrpSpPr/>
            <p:nvPr/>
          </p:nvGrpSpPr>
          <p:grpSpPr>
            <a:xfrm>
              <a:off x="638276" y="3526008"/>
              <a:ext cx="714936" cy="971200"/>
              <a:chOff x="9141124" y="2771118"/>
              <a:chExt cx="319239" cy="433649"/>
            </a:xfrm>
          </p:grpSpPr>
          <p:sp>
            <p:nvSpPr>
              <p:cNvPr id="2455" name="Google Shape;2455;p53"/>
              <p:cNvSpPr/>
              <p:nvPr/>
            </p:nvSpPr>
            <p:spPr>
              <a:xfrm>
                <a:off x="9271960" y="3034862"/>
                <a:ext cx="17824" cy="25355"/>
              </a:xfrm>
              <a:custGeom>
                <a:rect b="b" l="l" r="r" t="t"/>
                <a:pathLst>
                  <a:path extrusionOk="0" h="1579" w="1110">
                    <a:moveTo>
                      <a:pt x="641" y="0"/>
                    </a:moveTo>
                    <a:cubicBezTo>
                      <a:pt x="385" y="0"/>
                      <a:pt x="129" y="384"/>
                      <a:pt x="43" y="811"/>
                    </a:cubicBezTo>
                    <a:cubicBezTo>
                      <a:pt x="1" y="1237"/>
                      <a:pt x="214" y="1579"/>
                      <a:pt x="470" y="1579"/>
                    </a:cubicBezTo>
                    <a:cubicBezTo>
                      <a:pt x="769" y="1579"/>
                      <a:pt x="1025" y="1237"/>
                      <a:pt x="1067" y="811"/>
                    </a:cubicBezTo>
                    <a:cubicBezTo>
                      <a:pt x="1110" y="384"/>
                      <a:pt x="939" y="0"/>
                      <a:pt x="641"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3"/>
              <p:cNvSpPr/>
              <p:nvPr/>
            </p:nvSpPr>
            <p:spPr>
              <a:xfrm>
                <a:off x="9267175" y="2928674"/>
                <a:ext cx="54965" cy="93728"/>
              </a:xfrm>
              <a:custGeom>
                <a:rect b="b" l="l" r="r" t="t"/>
                <a:pathLst>
                  <a:path extrusionOk="0" h="5837" w="3423">
                    <a:moveTo>
                      <a:pt x="1195" y="1"/>
                    </a:moveTo>
                    <a:cubicBezTo>
                      <a:pt x="1195" y="1"/>
                      <a:pt x="1962" y="1707"/>
                      <a:pt x="1109" y="2518"/>
                    </a:cubicBezTo>
                    <a:cubicBezTo>
                      <a:pt x="85" y="3499"/>
                      <a:pt x="0" y="5419"/>
                      <a:pt x="1579" y="5803"/>
                    </a:cubicBezTo>
                    <a:cubicBezTo>
                      <a:pt x="1673" y="5826"/>
                      <a:pt x="1762" y="5837"/>
                      <a:pt x="1847" y="5837"/>
                    </a:cubicBezTo>
                    <a:cubicBezTo>
                      <a:pt x="3190" y="5837"/>
                      <a:pt x="3423" y="3127"/>
                      <a:pt x="2901" y="1963"/>
                    </a:cubicBezTo>
                    <a:cubicBezTo>
                      <a:pt x="2517" y="1195"/>
                      <a:pt x="1920" y="513"/>
                      <a:pt x="1195"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3"/>
              <p:cNvSpPr/>
              <p:nvPr/>
            </p:nvSpPr>
            <p:spPr>
              <a:xfrm>
                <a:off x="9274706" y="3031330"/>
                <a:ext cx="53439" cy="115213"/>
              </a:xfrm>
              <a:custGeom>
                <a:rect b="b" l="l" r="r" t="t"/>
                <a:pathLst>
                  <a:path extrusionOk="0" h="7175" w="3328">
                    <a:moveTo>
                      <a:pt x="2456" y="0"/>
                    </a:moveTo>
                    <a:cubicBezTo>
                      <a:pt x="2434" y="0"/>
                      <a:pt x="2411" y="3"/>
                      <a:pt x="2389" y="7"/>
                    </a:cubicBezTo>
                    <a:lnTo>
                      <a:pt x="726" y="135"/>
                    </a:lnTo>
                    <a:cubicBezTo>
                      <a:pt x="512" y="135"/>
                      <a:pt x="342" y="306"/>
                      <a:pt x="342" y="519"/>
                    </a:cubicBezTo>
                    <a:cubicBezTo>
                      <a:pt x="171" y="3207"/>
                      <a:pt x="0" y="5937"/>
                      <a:pt x="214" y="7174"/>
                    </a:cubicBezTo>
                    <a:lnTo>
                      <a:pt x="3115" y="7174"/>
                    </a:lnTo>
                    <a:cubicBezTo>
                      <a:pt x="3328" y="5852"/>
                      <a:pt x="2944" y="3036"/>
                      <a:pt x="2859" y="391"/>
                    </a:cubicBezTo>
                    <a:cubicBezTo>
                      <a:pt x="2859" y="161"/>
                      <a:pt x="2653" y="0"/>
                      <a:pt x="2456"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3"/>
              <p:cNvSpPr/>
              <p:nvPr/>
            </p:nvSpPr>
            <p:spPr>
              <a:xfrm>
                <a:off x="9209625" y="3132139"/>
                <a:ext cx="185657" cy="54804"/>
              </a:xfrm>
              <a:custGeom>
                <a:rect b="b" l="l" r="r" t="t"/>
                <a:pathLst>
                  <a:path extrusionOk="0" h="3413" w="11562">
                    <a:moveTo>
                      <a:pt x="5760" y="0"/>
                    </a:moveTo>
                    <a:cubicBezTo>
                      <a:pt x="3669" y="0"/>
                      <a:pt x="1" y="1067"/>
                      <a:pt x="1" y="1920"/>
                    </a:cubicBezTo>
                    <a:cubicBezTo>
                      <a:pt x="1" y="2730"/>
                      <a:pt x="2560" y="3413"/>
                      <a:pt x="5760" y="3413"/>
                    </a:cubicBezTo>
                    <a:cubicBezTo>
                      <a:pt x="8959" y="3413"/>
                      <a:pt x="11562" y="2730"/>
                      <a:pt x="11562" y="1920"/>
                    </a:cubicBezTo>
                    <a:cubicBezTo>
                      <a:pt x="11562" y="1067"/>
                      <a:pt x="7893" y="0"/>
                      <a:pt x="5760" y="0"/>
                    </a:cubicBezTo>
                    <a:close/>
                  </a:path>
                </a:pathLst>
              </a:custGeom>
              <a:solidFill>
                <a:srgbClr val="D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3"/>
              <p:cNvSpPr/>
              <p:nvPr/>
            </p:nvSpPr>
            <p:spPr>
              <a:xfrm>
                <a:off x="9193872" y="2882091"/>
                <a:ext cx="15078" cy="289790"/>
              </a:xfrm>
              <a:custGeom>
                <a:rect b="b" l="l" r="r" t="t"/>
                <a:pathLst>
                  <a:path extrusionOk="0" h="18047" w="939">
                    <a:moveTo>
                      <a:pt x="0" y="1"/>
                    </a:moveTo>
                    <a:lnTo>
                      <a:pt x="0"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3"/>
              <p:cNvSpPr/>
              <p:nvPr/>
            </p:nvSpPr>
            <p:spPr>
              <a:xfrm>
                <a:off x="9392520" y="2882091"/>
                <a:ext cx="15094" cy="289790"/>
              </a:xfrm>
              <a:custGeom>
                <a:rect b="b" l="l" r="r" t="t"/>
                <a:pathLst>
                  <a:path extrusionOk="0" h="18047" w="940">
                    <a:moveTo>
                      <a:pt x="1" y="1"/>
                    </a:moveTo>
                    <a:lnTo>
                      <a:pt x="1" y="18046"/>
                    </a:lnTo>
                    <a:lnTo>
                      <a:pt x="940" y="18046"/>
                    </a:lnTo>
                    <a:lnTo>
                      <a:pt x="940"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3"/>
              <p:cNvSpPr/>
              <p:nvPr/>
            </p:nvSpPr>
            <p:spPr>
              <a:xfrm>
                <a:off x="9338406" y="2882091"/>
                <a:ext cx="15094" cy="289790"/>
              </a:xfrm>
              <a:custGeom>
                <a:rect b="b" l="l" r="r" t="t"/>
                <a:pathLst>
                  <a:path extrusionOk="0" h="18047" w="940">
                    <a:moveTo>
                      <a:pt x="1" y="1"/>
                    </a:moveTo>
                    <a:lnTo>
                      <a:pt x="1"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3"/>
              <p:cNvSpPr/>
              <p:nvPr/>
            </p:nvSpPr>
            <p:spPr>
              <a:xfrm>
                <a:off x="9182231" y="2880726"/>
                <a:ext cx="237025" cy="17824"/>
              </a:xfrm>
              <a:custGeom>
                <a:rect b="b" l="l" r="r" t="t"/>
                <a:pathLst>
                  <a:path extrusionOk="0" h="1110" w="14761">
                    <a:moveTo>
                      <a:pt x="0" y="1"/>
                    </a:moveTo>
                    <a:lnTo>
                      <a:pt x="0" y="299"/>
                    </a:lnTo>
                    <a:cubicBezTo>
                      <a:pt x="0" y="768"/>
                      <a:pt x="384" y="1110"/>
                      <a:pt x="811" y="1110"/>
                    </a:cubicBezTo>
                    <a:lnTo>
                      <a:pt x="13993" y="1110"/>
                    </a:lnTo>
                    <a:cubicBezTo>
                      <a:pt x="14419" y="1110"/>
                      <a:pt x="14761" y="768"/>
                      <a:pt x="14761" y="299"/>
                    </a:cubicBezTo>
                    <a:lnTo>
                      <a:pt x="14761"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3"/>
              <p:cNvSpPr/>
              <p:nvPr/>
            </p:nvSpPr>
            <p:spPr>
              <a:xfrm>
                <a:off x="9182231" y="3152676"/>
                <a:ext cx="237025" cy="30172"/>
              </a:xfrm>
              <a:custGeom>
                <a:rect b="b" l="l" r="r" t="t"/>
                <a:pathLst>
                  <a:path extrusionOk="0" h="1879" w="14761">
                    <a:moveTo>
                      <a:pt x="1024" y="1"/>
                    </a:moveTo>
                    <a:cubicBezTo>
                      <a:pt x="469" y="1"/>
                      <a:pt x="0" y="470"/>
                      <a:pt x="0" y="1025"/>
                    </a:cubicBezTo>
                    <a:lnTo>
                      <a:pt x="0" y="1878"/>
                    </a:lnTo>
                    <a:lnTo>
                      <a:pt x="14761" y="1878"/>
                    </a:lnTo>
                    <a:lnTo>
                      <a:pt x="14761" y="1025"/>
                    </a:lnTo>
                    <a:cubicBezTo>
                      <a:pt x="14761" y="470"/>
                      <a:pt x="14334" y="1"/>
                      <a:pt x="13737" y="1"/>
                    </a:cubicBez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3"/>
              <p:cNvSpPr/>
              <p:nvPr/>
            </p:nvSpPr>
            <p:spPr>
              <a:xfrm>
                <a:off x="9180175" y="2803313"/>
                <a:ext cx="254158" cy="68533"/>
              </a:xfrm>
              <a:custGeom>
                <a:rect b="b" l="l" r="r" t="t"/>
                <a:pathLst>
                  <a:path extrusionOk="0" h="4268" w="15828">
                    <a:moveTo>
                      <a:pt x="7892" y="1"/>
                    </a:moveTo>
                    <a:cubicBezTo>
                      <a:pt x="3882" y="1"/>
                      <a:pt x="555" y="1835"/>
                      <a:pt x="0" y="4267"/>
                    </a:cubicBezTo>
                    <a:lnTo>
                      <a:pt x="15827" y="4267"/>
                    </a:lnTo>
                    <a:cubicBezTo>
                      <a:pt x="15230" y="1835"/>
                      <a:pt x="11902" y="1"/>
                      <a:pt x="7892"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3"/>
              <p:cNvSpPr/>
              <p:nvPr/>
            </p:nvSpPr>
            <p:spPr>
              <a:xfrm>
                <a:off x="9296624" y="2771118"/>
                <a:ext cx="20570" cy="35648"/>
              </a:xfrm>
              <a:custGeom>
                <a:rect b="b" l="l" r="r" t="t"/>
                <a:pathLst>
                  <a:path extrusionOk="0" h="2220" w="1281">
                    <a:moveTo>
                      <a:pt x="640" y="1"/>
                    </a:moveTo>
                    <a:cubicBezTo>
                      <a:pt x="320" y="1"/>
                      <a:pt x="0" y="257"/>
                      <a:pt x="0" y="769"/>
                    </a:cubicBezTo>
                    <a:lnTo>
                      <a:pt x="0" y="2219"/>
                    </a:lnTo>
                    <a:lnTo>
                      <a:pt x="1280" y="2219"/>
                    </a:lnTo>
                    <a:lnTo>
                      <a:pt x="1280" y="769"/>
                    </a:lnTo>
                    <a:cubicBezTo>
                      <a:pt x="1280" y="257"/>
                      <a:pt x="960" y="1"/>
                      <a:pt x="640"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3"/>
              <p:cNvSpPr/>
              <p:nvPr/>
            </p:nvSpPr>
            <p:spPr>
              <a:xfrm>
                <a:off x="9141124" y="2856062"/>
                <a:ext cx="319239" cy="28791"/>
              </a:xfrm>
              <a:custGeom>
                <a:rect b="b" l="l" r="r" t="t"/>
                <a:pathLst>
                  <a:path extrusionOk="0" h="1793" w="19881">
                    <a:moveTo>
                      <a:pt x="1707" y="1"/>
                    </a:moveTo>
                    <a:cubicBezTo>
                      <a:pt x="1" y="1"/>
                      <a:pt x="1" y="1793"/>
                      <a:pt x="1707" y="1793"/>
                    </a:cubicBezTo>
                    <a:lnTo>
                      <a:pt x="18217" y="1793"/>
                    </a:lnTo>
                    <a:cubicBezTo>
                      <a:pt x="19880" y="1793"/>
                      <a:pt x="19880" y="1"/>
                      <a:pt x="18217"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3"/>
              <p:cNvSpPr/>
              <p:nvPr/>
            </p:nvSpPr>
            <p:spPr>
              <a:xfrm>
                <a:off x="9152091" y="3174611"/>
                <a:ext cx="301415" cy="30156"/>
              </a:xfrm>
              <a:custGeom>
                <a:rect b="b" l="l" r="r" t="t"/>
                <a:pathLst>
                  <a:path extrusionOk="0" h="1878" w="18771">
                    <a:moveTo>
                      <a:pt x="1024" y="0"/>
                    </a:moveTo>
                    <a:cubicBezTo>
                      <a:pt x="0" y="0"/>
                      <a:pt x="0" y="1877"/>
                      <a:pt x="1024" y="1877"/>
                    </a:cubicBezTo>
                    <a:lnTo>
                      <a:pt x="17534" y="1877"/>
                    </a:lnTo>
                    <a:cubicBezTo>
                      <a:pt x="18771" y="1877"/>
                      <a:pt x="18771" y="0"/>
                      <a:pt x="17534" y="0"/>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3"/>
              <p:cNvSpPr/>
              <p:nvPr/>
            </p:nvSpPr>
            <p:spPr>
              <a:xfrm>
                <a:off x="9215101" y="2803281"/>
                <a:ext cx="197989" cy="42584"/>
              </a:xfrm>
              <a:custGeom>
                <a:rect b="b" l="l" r="r" t="t"/>
                <a:pathLst>
                  <a:path extrusionOk="0" h="2652" w="12330">
                    <a:moveTo>
                      <a:pt x="5486" y="0"/>
                    </a:moveTo>
                    <a:cubicBezTo>
                      <a:pt x="3561" y="0"/>
                      <a:pt x="1683" y="512"/>
                      <a:pt x="1" y="1496"/>
                    </a:cubicBezTo>
                    <a:cubicBezTo>
                      <a:pt x="2270" y="2266"/>
                      <a:pt x="4655" y="2651"/>
                      <a:pt x="7010" y="2651"/>
                    </a:cubicBezTo>
                    <a:cubicBezTo>
                      <a:pt x="7134" y="2651"/>
                      <a:pt x="7257" y="2650"/>
                      <a:pt x="7381" y="2648"/>
                    </a:cubicBezTo>
                    <a:cubicBezTo>
                      <a:pt x="9045" y="2648"/>
                      <a:pt x="10709" y="2477"/>
                      <a:pt x="12330" y="2179"/>
                    </a:cubicBezTo>
                    <a:cubicBezTo>
                      <a:pt x="10879" y="856"/>
                      <a:pt x="8490" y="3"/>
                      <a:pt x="5717" y="3"/>
                    </a:cubicBezTo>
                    <a:cubicBezTo>
                      <a:pt x="5640" y="1"/>
                      <a:pt x="5563" y="0"/>
                      <a:pt x="5486" y="0"/>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3"/>
              <p:cNvSpPr/>
              <p:nvPr/>
            </p:nvSpPr>
            <p:spPr>
              <a:xfrm>
                <a:off x="9150710" y="2856062"/>
                <a:ext cx="300741" cy="14516"/>
              </a:xfrm>
              <a:custGeom>
                <a:rect b="b" l="l" r="r" t="t"/>
                <a:pathLst>
                  <a:path extrusionOk="0" h="904" w="18729">
                    <a:moveTo>
                      <a:pt x="1110" y="1"/>
                    </a:moveTo>
                    <a:cubicBezTo>
                      <a:pt x="683" y="1"/>
                      <a:pt x="257" y="129"/>
                      <a:pt x="1" y="470"/>
                    </a:cubicBezTo>
                    <a:cubicBezTo>
                      <a:pt x="231" y="738"/>
                      <a:pt x="598" y="903"/>
                      <a:pt x="979" y="903"/>
                    </a:cubicBezTo>
                    <a:cubicBezTo>
                      <a:pt x="1023" y="903"/>
                      <a:pt x="1066" y="901"/>
                      <a:pt x="1110" y="897"/>
                    </a:cubicBezTo>
                    <a:lnTo>
                      <a:pt x="17620" y="897"/>
                    </a:lnTo>
                    <a:cubicBezTo>
                      <a:pt x="17659" y="901"/>
                      <a:pt x="17698" y="903"/>
                      <a:pt x="17738" y="903"/>
                    </a:cubicBezTo>
                    <a:cubicBezTo>
                      <a:pt x="18089" y="903"/>
                      <a:pt x="18461" y="738"/>
                      <a:pt x="18729" y="470"/>
                    </a:cubicBezTo>
                    <a:cubicBezTo>
                      <a:pt x="18430" y="129"/>
                      <a:pt x="18004" y="1"/>
                      <a:pt x="17620"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3"/>
              <p:cNvSpPr/>
              <p:nvPr/>
            </p:nvSpPr>
            <p:spPr>
              <a:xfrm>
                <a:off x="9158257" y="3174498"/>
                <a:ext cx="289083" cy="13826"/>
              </a:xfrm>
              <a:custGeom>
                <a:rect b="b" l="l" r="r" t="t"/>
                <a:pathLst>
                  <a:path extrusionOk="0" h="861" w="18003">
                    <a:moveTo>
                      <a:pt x="17253" y="1"/>
                    </a:moveTo>
                    <a:cubicBezTo>
                      <a:pt x="17219" y="1"/>
                      <a:pt x="17184" y="3"/>
                      <a:pt x="17150" y="7"/>
                    </a:cubicBezTo>
                    <a:lnTo>
                      <a:pt x="640" y="7"/>
                    </a:lnTo>
                    <a:cubicBezTo>
                      <a:pt x="341" y="7"/>
                      <a:pt x="85" y="178"/>
                      <a:pt x="0" y="434"/>
                    </a:cubicBezTo>
                    <a:cubicBezTo>
                      <a:pt x="85" y="690"/>
                      <a:pt x="341" y="860"/>
                      <a:pt x="640" y="860"/>
                    </a:cubicBezTo>
                    <a:lnTo>
                      <a:pt x="17150" y="860"/>
                    </a:lnTo>
                    <a:cubicBezTo>
                      <a:pt x="17491" y="860"/>
                      <a:pt x="17790" y="690"/>
                      <a:pt x="18003" y="434"/>
                    </a:cubicBezTo>
                    <a:cubicBezTo>
                      <a:pt x="17811" y="166"/>
                      <a:pt x="17551" y="1"/>
                      <a:pt x="17253"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3"/>
              <p:cNvSpPr/>
              <p:nvPr/>
            </p:nvSpPr>
            <p:spPr>
              <a:xfrm>
                <a:off x="9187016" y="3174611"/>
                <a:ext cx="79485" cy="13713"/>
              </a:xfrm>
              <a:custGeom>
                <a:rect b="b" l="l" r="r" t="t"/>
                <a:pathLst>
                  <a:path extrusionOk="0" h="854" w="4950">
                    <a:moveTo>
                      <a:pt x="214" y="0"/>
                    </a:moveTo>
                    <a:cubicBezTo>
                      <a:pt x="129" y="0"/>
                      <a:pt x="86" y="171"/>
                      <a:pt x="43" y="427"/>
                    </a:cubicBezTo>
                    <a:cubicBezTo>
                      <a:pt x="1" y="640"/>
                      <a:pt x="129" y="853"/>
                      <a:pt x="214" y="853"/>
                    </a:cubicBezTo>
                    <a:lnTo>
                      <a:pt x="4693" y="853"/>
                    </a:lnTo>
                    <a:cubicBezTo>
                      <a:pt x="4821" y="853"/>
                      <a:pt x="4907" y="640"/>
                      <a:pt x="4949" y="427"/>
                    </a:cubicBezTo>
                    <a:cubicBezTo>
                      <a:pt x="4907" y="171"/>
                      <a:pt x="4821" y="0"/>
                      <a:pt x="4693"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3"/>
              <p:cNvSpPr/>
              <p:nvPr/>
            </p:nvSpPr>
            <p:spPr>
              <a:xfrm>
                <a:off x="9277436" y="3031426"/>
                <a:ext cx="40433" cy="80175"/>
              </a:xfrm>
              <a:custGeom>
                <a:rect b="b" l="l" r="r" t="t"/>
                <a:pathLst>
                  <a:path extrusionOk="0" h="4993" w="2518">
                    <a:moveTo>
                      <a:pt x="2219" y="1"/>
                    </a:moveTo>
                    <a:lnTo>
                      <a:pt x="598" y="172"/>
                    </a:lnTo>
                    <a:cubicBezTo>
                      <a:pt x="385" y="172"/>
                      <a:pt x="214" y="342"/>
                      <a:pt x="172" y="556"/>
                    </a:cubicBezTo>
                    <a:cubicBezTo>
                      <a:pt x="129" y="1665"/>
                      <a:pt x="44" y="2817"/>
                      <a:pt x="1" y="3840"/>
                    </a:cubicBezTo>
                    <a:cubicBezTo>
                      <a:pt x="257" y="4523"/>
                      <a:pt x="641" y="4992"/>
                      <a:pt x="1068" y="4992"/>
                    </a:cubicBezTo>
                    <a:cubicBezTo>
                      <a:pt x="1835" y="4992"/>
                      <a:pt x="2518" y="3371"/>
                      <a:pt x="2518" y="1323"/>
                    </a:cubicBezTo>
                    <a:cubicBezTo>
                      <a:pt x="2518" y="897"/>
                      <a:pt x="2475" y="428"/>
                      <a:pt x="2390" y="1"/>
                    </a:cubicBezTo>
                    <a:close/>
                  </a:path>
                </a:pathLst>
              </a:custGeom>
              <a:solidFill>
                <a:srgbClr val="F7D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3"/>
              <p:cNvSpPr/>
              <p:nvPr/>
            </p:nvSpPr>
            <p:spPr>
              <a:xfrm>
                <a:off x="9277436" y="2974582"/>
                <a:ext cx="40433" cy="47900"/>
              </a:xfrm>
              <a:custGeom>
                <a:rect b="b" l="l" r="r" t="t"/>
                <a:pathLst>
                  <a:path extrusionOk="0" h="2983" w="2518">
                    <a:moveTo>
                      <a:pt x="1409" y="0"/>
                    </a:moveTo>
                    <a:cubicBezTo>
                      <a:pt x="684" y="0"/>
                      <a:pt x="86" y="1024"/>
                      <a:pt x="1" y="2346"/>
                    </a:cubicBezTo>
                    <a:cubicBezTo>
                      <a:pt x="214" y="2645"/>
                      <a:pt x="556" y="2858"/>
                      <a:pt x="940" y="2944"/>
                    </a:cubicBezTo>
                    <a:cubicBezTo>
                      <a:pt x="1039" y="2970"/>
                      <a:pt x="1134" y="2982"/>
                      <a:pt x="1223" y="2982"/>
                    </a:cubicBezTo>
                    <a:cubicBezTo>
                      <a:pt x="2013" y="2982"/>
                      <a:pt x="2403" y="2020"/>
                      <a:pt x="2518" y="1024"/>
                    </a:cubicBezTo>
                    <a:cubicBezTo>
                      <a:pt x="2219" y="384"/>
                      <a:pt x="1835" y="0"/>
                      <a:pt x="1409" y="0"/>
                    </a:cubicBezTo>
                    <a:close/>
                  </a:path>
                </a:pathLst>
              </a:custGeom>
              <a:solidFill>
                <a:srgbClr val="FFA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3"/>
              <p:cNvSpPr/>
              <p:nvPr/>
            </p:nvSpPr>
            <p:spPr>
              <a:xfrm>
                <a:off x="9284983" y="2993065"/>
                <a:ext cx="24680" cy="28582"/>
              </a:xfrm>
              <a:custGeom>
                <a:rect b="b" l="l" r="r" t="t"/>
                <a:pathLst>
                  <a:path extrusionOk="0" h="1780" w="1537">
                    <a:moveTo>
                      <a:pt x="853" y="1"/>
                    </a:moveTo>
                    <a:cubicBezTo>
                      <a:pt x="427" y="1"/>
                      <a:pt x="86" y="598"/>
                      <a:pt x="0" y="1409"/>
                    </a:cubicBezTo>
                    <a:cubicBezTo>
                      <a:pt x="171" y="1579"/>
                      <a:pt x="384" y="1707"/>
                      <a:pt x="598" y="1750"/>
                    </a:cubicBezTo>
                    <a:cubicBezTo>
                      <a:pt x="667" y="1770"/>
                      <a:pt x="732" y="1779"/>
                      <a:pt x="793" y="1779"/>
                    </a:cubicBezTo>
                    <a:cubicBezTo>
                      <a:pt x="1252" y="1779"/>
                      <a:pt x="1461" y="1239"/>
                      <a:pt x="1536" y="598"/>
                    </a:cubicBezTo>
                    <a:cubicBezTo>
                      <a:pt x="1365" y="214"/>
                      <a:pt x="1152" y="1"/>
                      <a:pt x="853"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3"/>
              <p:cNvSpPr/>
              <p:nvPr/>
            </p:nvSpPr>
            <p:spPr>
              <a:xfrm>
                <a:off x="9278817" y="3075279"/>
                <a:ext cx="26736" cy="19189"/>
              </a:xfrm>
              <a:custGeom>
                <a:rect b="b" l="l" r="r" t="t"/>
                <a:pathLst>
                  <a:path extrusionOk="0" h="1195" w="1665">
                    <a:moveTo>
                      <a:pt x="0" y="0"/>
                    </a:moveTo>
                    <a:lnTo>
                      <a:pt x="0" y="0"/>
                    </a:lnTo>
                    <a:cubicBezTo>
                      <a:pt x="86" y="683"/>
                      <a:pt x="427" y="1195"/>
                      <a:pt x="854" y="1195"/>
                    </a:cubicBezTo>
                    <a:cubicBezTo>
                      <a:pt x="1237" y="1195"/>
                      <a:pt x="1579" y="726"/>
                      <a:pt x="1664" y="128"/>
                    </a:cubicBezTo>
                    <a:lnTo>
                      <a:pt x="1664" y="128"/>
                    </a:lnTo>
                    <a:cubicBezTo>
                      <a:pt x="1493" y="384"/>
                      <a:pt x="1195" y="555"/>
                      <a:pt x="854" y="555"/>
                    </a:cubicBezTo>
                    <a:cubicBezTo>
                      <a:pt x="512" y="512"/>
                      <a:pt x="171" y="342"/>
                      <a:pt x="0"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3"/>
              <p:cNvSpPr/>
              <p:nvPr/>
            </p:nvSpPr>
            <p:spPr>
              <a:xfrm>
                <a:off x="9293879" y="3036918"/>
                <a:ext cx="26045" cy="20586"/>
              </a:xfrm>
              <a:custGeom>
                <a:rect b="b" l="l" r="r" t="t"/>
                <a:pathLst>
                  <a:path extrusionOk="0" h="1282" w="1622">
                    <a:moveTo>
                      <a:pt x="1579" y="0"/>
                    </a:moveTo>
                    <a:lnTo>
                      <a:pt x="1579" y="0"/>
                    </a:lnTo>
                    <a:cubicBezTo>
                      <a:pt x="1451" y="299"/>
                      <a:pt x="1195" y="555"/>
                      <a:pt x="897" y="726"/>
                    </a:cubicBezTo>
                    <a:cubicBezTo>
                      <a:pt x="802" y="753"/>
                      <a:pt x="699" y="767"/>
                      <a:pt x="596" y="767"/>
                    </a:cubicBezTo>
                    <a:cubicBezTo>
                      <a:pt x="372" y="767"/>
                      <a:pt x="147" y="701"/>
                      <a:pt x="1" y="555"/>
                    </a:cubicBezTo>
                    <a:lnTo>
                      <a:pt x="1" y="555"/>
                    </a:lnTo>
                    <a:cubicBezTo>
                      <a:pt x="141" y="976"/>
                      <a:pt x="455" y="1282"/>
                      <a:pt x="776" y="1282"/>
                    </a:cubicBezTo>
                    <a:cubicBezTo>
                      <a:pt x="845" y="1282"/>
                      <a:pt x="914" y="1268"/>
                      <a:pt x="982" y="1237"/>
                    </a:cubicBezTo>
                    <a:cubicBezTo>
                      <a:pt x="1409" y="981"/>
                      <a:pt x="1622" y="512"/>
                      <a:pt x="1579"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3"/>
              <p:cNvSpPr/>
              <p:nvPr/>
            </p:nvSpPr>
            <p:spPr>
              <a:xfrm>
                <a:off x="9208934" y="2856062"/>
                <a:ext cx="85651" cy="14404"/>
              </a:xfrm>
              <a:custGeom>
                <a:rect b="b" l="l" r="r" t="t"/>
                <a:pathLst>
                  <a:path extrusionOk="0" h="897" w="5334">
                    <a:moveTo>
                      <a:pt x="300" y="1"/>
                    </a:moveTo>
                    <a:cubicBezTo>
                      <a:pt x="129" y="1"/>
                      <a:pt x="44" y="214"/>
                      <a:pt x="1" y="470"/>
                    </a:cubicBezTo>
                    <a:cubicBezTo>
                      <a:pt x="44" y="726"/>
                      <a:pt x="129" y="897"/>
                      <a:pt x="300" y="897"/>
                    </a:cubicBezTo>
                    <a:lnTo>
                      <a:pt x="5035" y="897"/>
                    </a:lnTo>
                    <a:cubicBezTo>
                      <a:pt x="5163" y="897"/>
                      <a:pt x="5291" y="726"/>
                      <a:pt x="5334" y="470"/>
                    </a:cubicBezTo>
                    <a:cubicBezTo>
                      <a:pt x="5291" y="214"/>
                      <a:pt x="5163" y="1"/>
                      <a:pt x="503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3"/>
              <p:cNvSpPr/>
              <p:nvPr/>
            </p:nvSpPr>
            <p:spPr>
              <a:xfrm>
                <a:off x="9312377" y="2856062"/>
                <a:ext cx="52765" cy="14404"/>
              </a:xfrm>
              <a:custGeom>
                <a:rect b="b" l="l" r="r" t="t"/>
                <a:pathLst>
                  <a:path extrusionOk="0" h="897" w="3286">
                    <a:moveTo>
                      <a:pt x="214" y="1"/>
                    </a:moveTo>
                    <a:cubicBezTo>
                      <a:pt x="129" y="1"/>
                      <a:pt x="86" y="214"/>
                      <a:pt x="43" y="470"/>
                    </a:cubicBezTo>
                    <a:cubicBezTo>
                      <a:pt x="1" y="726"/>
                      <a:pt x="129" y="897"/>
                      <a:pt x="214" y="897"/>
                    </a:cubicBezTo>
                    <a:lnTo>
                      <a:pt x="3072" y="897"/>
                    </a:lnTo>
                    <a:cubicBezTo>
                      <a:pt x="3158" y="897"/>
                      <a:pt x="3243" y="726"/>
                      <a:pt x="3243" y="470"/>
                    </a:cubicBezTo>
                    <a:cubicBezTo>
                      <a:pt x="3286" y="214"/>
                      <a:pt x="3158" y="1"/>
                      <a:pt x="3072"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3"/>
              <p:cNvSpPr/>
              <p:nvPr/>
            </p:nvSpPr>
            <p:spPr>
              <a:xfrm>
                <a:off x="9339097" y="2819499"/>
                <a:ext cx="47289" cy="17422"/>
              </a:xfrm>
              <a:custGeom>
                <a:rect b="b" l="l" r="r" t="t"/>
                <a:pathLst>
                  <a:path extrusionOk="0" h="1085" w="2945">
                    <a:moveTo>
                      <a:pt x="845" y="1"/>
                    </a:moveTo>
                    <a:cubicBezTo>
                      <a:pt x="387" y="1"/>
                      <a:pt x="73" y="96"/>
                      <a:pt x="43" y="273"/>
                    </a:cubicBezTo>
                    <a:cubicBezTo>
                      <a:pt x="0" y="529"/>
                      <a:pt x="555" y="870"/>
                      <a:pt x="1366" y="998"/>
                    </a:cubicBezTo>
                    <a:cubicBezTo>
                      <a:pt x="1644" y="1057"/>
                      <a:pt x="1907" y="1085"/>
                      <a:pt x="2134" y="1085"/>
                    </a:cubicBezTo>
                    <a:cubicBezTo>
                      <a:pt x="2569" y="1085"/>
                      <a:pt x="2873" y="981"/>
                      <a:pt x="2901" y="785"/>
                    </a:cubicBezTo>
                    <a:cubicBezTo>
                      <a:pt x="2944" y="529"/>
                      <a:pt x="2347" y="230"/>
                      <a:pt x="1536" y="59"/>
                    </a:cubicBezTo>
                    <a:cubicBezTo>
                      <a:pt x="1285" y="20"/>
                      <a:pt x="1051" y="1"/>
                      <a:pt x="84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3"/>
              <p:cNvSpPr/>
              <p:nvPr/>
            </p:nvSpPr>
            <p:spPr>
              <a:xfrm>
                <a:off x="9306901" y="2808805"/>
                <a:ext cx="30846" cy="10293"/>
              </a:xfrm>
              <a:custGeom>
                <a:rect b="b" l="l" r="r" t="t"/>
                <a:pathLst>
                  <a:path extrusionOk="0" h="641" w="1921">
                    <a:moveTo>
                      <a:pt x="939" y="0"/>
                    </a:moveTo>
                    <a:cubicBezTo>
                      <a:pt x="384" y="0"/>
                      <a:pt x="0" y="171"/>
                      <a:pt x="0" y="342"/>
                    </a:cubicBezTo>
                    <a:cubicBezTo>
                      <a:pt x="0" y="512"/>
                      <a:pt x="427" y="640"/>
                      <a:pt x="939" y="640"/>
                    </a:cubicBezTo>
                    <a:cubicBezTo>
                      <a:pt x="1494" y="640"/>
                      <a:pt x="1920" y="469"/>
                      <a:pt x="1920" y="299"/>
                    </a:cubicBezTo>
                    <a:cubicBezTo>
                      <a:pt x="1920" y="128"/>
                      <a:pt x="1451" y="0"/>
                      <a:pt x="939"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1" name="Google Shape;2481;p53"/>
          <p:cNvGrpSpPr/>
          <p:nvPr/>
        </p:nvGrpSpPr>
        <p:grpSpPr>
          <a:xfrm>
            <a:off x="713263" y="852042"/>
            <a:ext cx="3268775" cy="380199"/>
            <a:chOff x="975489" y="863689"/>
            <a:chExt cx="3268775" cy="380199"/>
          </a:xfrm>
        </p:grpSpPr>
        <p:grpSp>
          <p:nvGrpSpPr>
            <p:cNvPr id="2482" name="Google Shape;2482;p53"/>
            <p:cNvGrpSpPr/>
            <p:nvPr/>
          </p:nvGrpSpPr>
          <p:grpSpPr>
            <a:xfrm>
              <a:off x="975489" y="863689"/>
              <a:ext cx="3268775" cy="380199"/>
              <a:chOff x="975489" y="863689"/>
              <a:chExt cx="3268775" cy="380199"/>
            </a:xfrm>
          </p:grpSpPr>
          <p:sp>
            <p:nvSpPr>
              <p:cNvPr id="2483" name="Google Shape;2483;p53"/>
              <p:cNvSpPr/>
              <p:nvPr/>
            </p:nvSpPr>
            <p:spPr>
              <a:xfrm>
                <a:off x="2505355" y="905736"/>
                <a:ext cx="166847" cy="338151"/>
              </a:xfrm>
              <a:custGeom>
                <a:rect b="b" l="l" r="r" t="t"/>
                <a:pathLst>
                  <a:path extrusionOk="0" h="2276" w="1123">
                    <a:moveTo>
                      <a:pt x="588" y="0"/>
                    </a:moveTo>
                    <a:lnTo>
                      <a:pt x="1" y="2171"/>
                    </a:lnTo>
                    <a:lnTo>
                      <a:pt x="546" y="2276"/>
                    </a:lnTo>
                    <a:lnTo>
                      <a:pt x="1123" y="74"/>
                    </a:lnTo>
                    <a:lnTo>
                      <a:pt x="5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3"/>
              <p:cNvSpPr/>
              <p:nvPr/>
            </p:nvSpPr>
            <p:spPr>
              <a:xfrm>
                <a:off x="2536556" y="905736"/>
                <a:ext cx="135647" cy="207407"/>
              </a:xfrm>
              <a:custGeom>
                <a:rect b="b" l="l" r="r" t="t"/>
                <a:pathLst>
                  <a:path extrusionOk="0" h="1396" w="913">
                    <a:moveTo>
                      <a:pt x="378" y="0"/>
                    </a:moveTo>
                    <a:lnTo>
                      <a:pt x="1" y="1395"/>
                    </a:lnTo>
                    <a:cubicBezTo>
                      <a:pt x="200" y="1374"/>
                      <a:pt x="399" y="1332"/>
                      <a:pt x="598" y="1280"/>
                    </a:cubicBezTo>
                    <a:lnTo>
                      <a:pt x="913" y="74"/>
                    </a:lnTo>
                    <a:lnTo>
                      <a:pt x="3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3"/>
              <p:cNvSpPr/>
              <p:nvPr/>
            </p:nvSpPr>
            <p:spPr>
              <a:xfrm>
                <a:off x="2592717" y="930696"/>
                <a:ext cx="54675" cy="45315"/>
              </a:xfrm>
              <a:custGeom>
                <a:rect b="b" l="l" r="r" t="t"/>
                <a:pathLst>
                  <a:path extrusionOk="0" h="305" w="368">
                    <a:moveTo>
                      <a:pt x="74" y="0"/>
                    </a:moveTo>
                    <a:lnTo>
                      <a:pt x="0" y="294"/>
                    </a:lnTo>
                    <a:lnTo>
                      <a:pt x="283" y="304"/>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3"/>
              <p:cNvSpPr/>
              <p:nvPr/>
            </p:nvSpPr>
            <p:spPr>
              <a:xfrm>
                <a:off x="2525710" y="1186094"/>
                <a:ext cx="51555" cy="45463"/>
              </a:xfrm>
              <a:custGeom>
                <a:rect b="b" l="l" r="r" t="t"/>
                <a:pathLst>
                  <a:path extrusionOk="0" h="306" w="347">
                    <a:moveTo>
                      <a:pt x="63" y="1"/>
                    </a:moveTo>
                    <a:lnTo>
                      <a:pt x="0" y="232"/>
                    </a:lnTo>
                    <a:lnTo>
                      <a:pt x="283" y="305"/>
                    </a:lnTo>
                    <a:lnTo>
                      <a:pt x="346" y="64"/>
                    </a:lnTo>
                    <a:lnTo>
                      <a:pt x="6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3"/>
              <p:cNvSpPr/>
              <p:nvPr/>
            </p:nvSpPr>
            <p:spPr>
              <a:xfrm>
                <a:off x="2598957" y="986708"/>
                <a:ext cx="14114" cy="32835"/>
              </a:xfrm>
              <a:custGeom>
                <a:rect b="b" l="l" r="r" t="t"/>
                <a:pathLst>
                  <a:path extrusionOk="0" h="221" w="95">
                    <a:moveTo>
                      <a:pt x="53" y="1"/>
                    </a:moveTo>
                    <a:lnTo>
                      <a:pt x="0" y="221"/>
                    </a:lnTo>
                    <a:lnTo>
                      <a:pt x="42" y="221"/>
                    </a:lnTo>
                    <a:lnTo>
                      <a:pt x="95"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3"/>
              <p:cNvSpPr/>
              <p:nvPr/>
            </p:nvSpPr>
            <p:spPr>
              <a:xfrm>
                <a:off x="1664130" y="896376"/>
                <a:ext cx="115441" cy="346025"/>
              </a:xfrm>
              <a:custGeom>
                <a:rect b="b" l="l" r="r" t="t"/>
                <a:pathLst>
                  <a:path extrusionOk="0" h="2329" w="777">
                    <a:moveTo>
                      <a:pt x="0" y="0"/>
                    </a:moveTo>
                    <a:lnTo>
                      <a:pt x="32" y="2328"/>
                    </a:lnTo>
                    <a:lnTo>
                      <a:pt x="776" y="2328"/>
                    </a:lnTo>
                    <a:lnTo>
                      <a:pt x="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3"/>
              <p:cNvSpPr/>
              <p:nvPr/>
            </p:nvSpPr>
            <p:spPr>
              <a:xfrm>
                <a:off x="975489" y="896376"/>
                <a:ext cx="151247" cy="346025"/>
              </a:xfrm>
              <a:custGeom>
                <a:rect b="b" l="l" r="r" t="t"/>
                <a:pathLst>
                  <a:path extrusionOk="0" h="2329" w="1018">
                    <a:moveTo>
                      <a:pt x="32" y="0"/>
                    </a:moveTo>
                    <a:lnTo>
                      <a:pt x="0" y="2328"/>
                    </a:lnTo>
                    <a:lnTo>
                      <a:pt x="923" y="2328"/>
                    </a:lnTo>
                    <a:lnTo>
                      <a:pt x="10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3"/>
              <p:cNvSpPr/>
              <p:nvPr/>
            </p:nvSpPr>
            <p:spPr>
              <a:xfrm>
                <a:off x="1385256" y="991463"/>
                <a:ext cx="109201" cy="250939"/>
              </a:xfrm>
              <a:custGeom>
                <a:rect b="b" l="l" r="r" t="t"/>
                <a:pathLst>
                  <a:path extrusionOk="0" h="1689" w="735">
                    <a:moveTo>
                      <a:pt x="42" y="0"/>
                    </a:moveTo>
                    <a:lnTo>
                      <a:pt x="0" y="1688"/>
                    </a:lnTo>
                    <a:lnTo>
                      <a:pt x="734" y="1688"/>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3"/>
              <p:cNvSpPr/>
              <p:nvPr/>
            </p:nvSpPr>
            <p:spPr>
              <a:xfrm>
                <a:off x="1280809" y="896376"/>
                <a:ext cx="88995" cy="346025"/>
              </a:xfrm>
              <a:custGeom>
                <a:rect b="b" l="l" r="r" t="t"/>
                <a:pathLst>
                  <a:path extrusionOk="0" h="2329" w="599">
                    <a:moveTo>
                      <a:pt x="1" y="0"/>
                    </a:moveTo>
                    <a:lnTo>
                      <a:pt x="64" y="2328"/>
                    </a:lnTo>
                    <a:lnTo>
                      <a:pt x="598" y="2328"/>
                    </a:lnTo>
                    <a:lnTo>
                      <a:pt x="5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3"/>
              <p:cNvSpPr/>
              <p:nvPr/>
            </p:nvSpPr>
            <p:spPr>
              <a:xfrm>
                <a:off x="1126589" y="929062"/>
                <a:ext cx="146641" cy="313339"/>
              </a:xfrm>
              <a:custGeom>
                <a:rect b="b" l="l" r="r" t="t"/>
                <a:pathLst>
                  <a:path extrusionOk="0" h="2109" w="987">
                    <a:moveTo>
                      <a:pt x="84" y="1"/>
                    </a:moveTo>
                    <a:lnTo>
                      <a:pt x="1" y="2108"/>
                    </a:lnTo>
                    <a:lnTo>
                      <a:pt x="986" y="2108"/>
                    </a:lnTo>
                    <a:lnTo>
                      <a:pt x="902" y="64"/>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3"/>
              <p:cNvSpPr/>
              <p:nvPr/>
            </p:nvSpPr>
            <p:spPr>
              <a:xfrm>
                <a:off x="1502036" y="924456"/>
                <a:ext cx="151247" cy="317945"/>
              </a:xfrm>
              <a:custGeom>
                <a:rect b="b" l="l" r="r" t="t"/>
                <a:pathLst>
                  <a:path extrusionOk="0" h="2140" w="1018">
                    <a:moveTo>
                      <a:pt x="1" y="0"/>
                    </a:moveTo>
                    <a:lnTo>
                      <a:pt x="32" y="2139"/>
                    </a:lnTo>
                    <a:lnTo>
                      <a:pt x="1018" y="2139"/>
                    </a:lnTo>
                    <a:lnTo>
                      <a:pt x="913" y="3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3"/>
              <p:cNvSpPr/>
              <p:nvPr/>
            </p:nvSpPr>
            <p:spPr>
              <a:xfrm>
                <a:off x="1667250" y="1116116"/>
                <a:ext cx="112321" cy="126287"/>
              </a:xfrm>
              <a:custGeom>
                <a:rect b="b" l="l" r="r" t="t"/>
                <a:pathLst>
                  <a:path extrusionOk="0" h="850" w="756">
                    <a:moveTo>
                      <a:pt x="0" y="0"/>
                    </a:moveTo>
                    <a:lnTo>
                      <a:pt x="11" y="839"/>
                    </a:lnTo>
                    <a:lnTo>
                      <a:pt x="755" y="849"/>
                    </a:lnTo>
                    <a:lnTo>
                      <a:pt x="713" y="315"/>
                    </a:lnTo>
                    <a:cubicBezTo>
                      <a:pt x="483" y="189"/>
                      <a:pt x="242" y="94"/>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3"/>
              <p:cNvSpPr/>
              <p:nvPr/>
            </p:nvSpPr>
            <p:spPr>
              <a:xfrm>
                <a:off x="975489" y="1031875"/>
                <a:ext cx="146641" cy="210527"/>
              </a:xfrm>
              <a:custGeom>
                <a:rect b="b" l="l" r="r" t="t"/>
                <a:pathLst>
                  <a:path extrusionOk="0" h="1417" w="987">
                    <a:moveTo>
                      <a:pt x="986" y="1"/>
                    </a:moveTo>
                    <a:lnTo>
                      <a:pt x="986" y="1"/>
                    </a:lnTo>
                    <a:cubicBezTo>
                      <a:pt x="651" y="11"/>
                      <a:pt x="325" y="43"/>
                      <a:pt x="21" y="74"/>
                    </a:cubicBezTo>
                    <a:lnTo>
                      <a:pt x="0" y="1416"/>
                    </a:lnTo>
                    <a:lnTo>
                      <a:pt x="923" y="1416"/>
                    </a:lnTo>
                    <a:lnTo>
                      <a:pt x="9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3"/>
              <p:cNvSpPr/>
              <p:nvPr/>
            </p:nvSpPr>
            <p:spPr>
              <a:xfrm>
                <a:off x="1385256" y="1049109"/>
                <a:ext cx="109201" cy="194779"/>
              </a:xfrm>
              <a:custGeom>
                <a:rect b="b" l="l" r="r" t="t"/>
                <a:pathLst>
                  <a:path extrusionOk="0" h="1311" w="735">
                    <a:moveTo>
                      <a:pt x="32" y="0"/>
                    </a:moveTo>
                    <a:lnTo>
                      <a:pt x="0" y="1311"/>
                    </a:lnTo>
                    <a:lnTo>
                      <a:pt x="734" y="1300"/>
                    </a:lnTo>
                    <a:lnTo>
                      <a:pt x="703" y="115"/>
                    </a:lnTo>
                    <a:cubicBezTo>
                      <a:pt x="483" y="74"/>
                      <a:pt x="262" y="32"/>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3"/>
              <p:cNvSpPr/>
              <p:nvPr/>
            </p:nvSpPr>
            <p:spPr>
              <a:xfrm>
                <a:off x="1283929" y="1036629"/>
                <a:ext cx="85875" cy="205773"/>
              </a:xfrm>
              <a:custGeom>
                <a:rect b="b" l="l" r="r" t="t"/>
                <a:pathLst>
                  <a:path extrusionOk="0" h="1385" w="578">
                    <a:moveTo>
                      <a:pt x="1" y="0"/>
                    </a:moveTo>
                    <a:lnTo>
                      <a:pt x="43" y="1384"/>
                    </a:lnTo>
                    <a:lnTo>
                      <a:pt x="577" y="1384"/>
                    </a:lnTo>
                    <a:lnTo>
                      <a:pt x="556" y="53"/>
                    </a:lnTo>
                    <a:cubicBezTo>
                      <a:pt x="378" y="32"/>
                      <a:pt x="189" y="1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3"/>
              <p:cNvSpPr/>
              <p:nvPr/>
            </p:nvSpPr>
            <p:spPr>
              <a:xfrm>
                <a:off x="1126589" y="1031875"/>
                <a:ext cx="146641" cy="210527"/>
              </a:xfrm>
              <a:custGeom>
                <a:rect b="b" l="l" r="r" t="t"/>
                <a:pathLst>
                  <a:path extrusionOk="0" h="1417" w="987">
                    <a:moveTo>
                      <a:pt x="63" y="1"/>
                    </a:moveTo>
                    <a:lnTo>
                      <a:pt x="1" y="1416"/>
                    </a:lnTo>
                    <a:lnTo>
                      <a:pt x="986" y="1416"/>
                    </a:lnTo>
                    <a:lnTo>
                      <a:pt x="934" y="22"/>
                    </a:lnTo>
                    <a:cubicBezTo>
                      <a:pt x="630" y="1"/>
                      <a:pt x="347" y="1"/>
                      <a:pt x="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3"/>
              <p:cNvSpPr/>
              <p:nvPr/>
            </p:nvSpPr>
            <p:spPr>
              <a:xfrm>
                <a:off x="1505156" y="1069315"/>
                <a:ext cx="148127" cy="173087"/>
              </a:xfrm>
              <a:custGeom>
                <a:rect b="b" l="l" r="r" t="t"/>
                <a:pathLst>
                  <a:path extrusionOk="0" h="1165" w="997">
                    <a:moveTo>
                      <a:pt x="1" y="0"/>
                    </a:moveTo>
                    <a:lnTo>
                      <a:pt x="11" y="1164"/>
                    </a:lnTo>
                    <a:lnTo>
                      <a:pt x="997" y="1164"/>
                    </a:lnTo>
                    <a:lnTo>
                      <a:pt x="955" y="263"/>
                    </a:lnTo>
                    <a:cubicBezTo>
                      <a:pt x="640" y="158"/>
                      <a:pt x="326"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3"/>
              <p:cNvSpPr/>
              <p:nvPr/>
            </p:nvSpPr>
            <p:spPr>
              <a:xfrm>
                <a:off x="995696" y="1203329"/>
                <a:ext cx="90481" cy="23474"/>
              </a:xfrm>
              <a:custGeom>
                <a:rect b="b" l="l" r="r" t="t"/>
                <a:pathLst>
                  <a:path extrusionOk="0" h="158" w="609">
                    <a:moveTo>
                      <a:pt x="11" y="0"/>
                    </a:moveTo>
                    <a:lnTo>
                      <a:pt x="1" y="158"/>
                    </a:lnTo>
                    <a:lnTo>
                      <a:pt x="609" y="158"/>
                    </a:lnTo>
                    <a:lnTo>
                      <a:pt x="609"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3"/>
              <p:cNvSpPr/>
              <p:nvPr/>
            </p:nvSpPr>
            <p:spPr>
              <a:xfrm>
                <a:off x="997330" y="1165888"/>
                <a:ext cx="90481" cy="21989"/>
              </a:xfrm>
              <a:custGeom>
                <a:rect b="b" l="l" r="r" t="t"/>
                <a:pathLst>
                  <a:path extrusionOk="0" h="148" w="609">
                    <a:moveTo>
                      <a:pt x="0" y="1"/>
                    </a:moveTo>
                    <a:lnTo>
                      <a:pt x="0" y="147"/>
                    </a:lnTo>
                    <a:lnTo>
                      <a:pt x="598" y="147"/>
                    </a:lnTo>
                    <a:lnTo>
                      <a:pt x="60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3"/>
              <p:cNvSpPr/>
              <p:nvPr/>
            </p:nvSpPr>
            <p:spPr>
              <a:xfrm>
                <a:off x="1156155" y="1193969"/>
                <a:ext cx="85875" cy="29715"/>
              </a:xfrm>
              <a:custGeom>
                <a:rect b="b" l="l" r="r" t="t"/>
                <a:pathLst>
                  <a:path extrusionOk="0" h="200" w="578">
                    <a:moveTo>
                      <a:pt x="1" y="0"/>
                    </a:moveTo>
                    <a:lnTo>
                      <a:pt x="1" y="200"/>
                    </a:lnTo>
                    <a:lnTo>
                      <a:pt x="578" y="200"/>
                    </a:lnTo>
                    <a:lnTo>
                      <a:pt x="578"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3"/>
              <p:cNvSpPr/>
              <p:nvPr/>
            </p:nvSpPr>
            <p:spPr>
              <a:xfrm>
                <a:off x="989455" y="910341"/>
                <a:ext cx="99841" cy="20503"/>
              </a:xfrm>
              <a:custGeom>
                <a:rect b="b" l="l" r="r" t="t"/>
                <a:pathLst>
                  <a:path extrusionOk="0" h="138" w="672">
                    <a:moveTo>
                      <a:pt x="1" y="1"/>
                    </a:moveTo>
                    <a:lnTo>
                      <a:pt x="1" y="137"/>
                    </a:lnTo>
                    <a:lnTo>
                      <a:pt x="672" y="137"/>
                    </a:lnTo>
                    <a:lnTo>
                      <a:pt x="6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3"/>
              <p:cNvSpPr/>
              <p:nvPr/>
            </p:nvSpPr>
            <p:spPr>
              <a:xfrm>
                <a:off x="1318695" y="916582"/>
                <a:ext cx="18423" cy="17383"/>
              </a:xfrm>
              <a:custGeom>
                <a:rect b="b" l="l" r="r" t="t"/>
                <a:pathLst>
                  <a:path extrusionOk="0" h="117" w="124">
                    <a:moveTo>
                      <a:pt x="63" y="0"/>
                    </a:moveTo>
                    <a:cubicBezTo>
                      <a:pt x="0" y="0"/>
                      <a:pt x="0" y="117"/>
                      <a:pt x="63" y="117"/>
                    </a:cubicBezTo>
                    <a:cubicBezTo>
                      <a:pt x="65" y="117"/>
                      <a:pt x="68" y="117"/>
                      <a:pt x="71" y="116"/>
                    </a:cubicBezTo>
                    <a:cubicBezTo>
                      <a:pt x="92" y="116"/>
                      <a:pt x="123" y="95"/>
                      <a:pt x="123" y="64"/>
                    </a:cubicBezTo>
                    <a:cubicBezTo>
                      <a:pt x="123" y="32"/>
                      <a:pt x="92" y="1"/>
                      <a:pt x="71" y="1"/>
                    </a:cubicBezTo>
                    <a:cubicBezTo>
                      <a:pt x="68" y="0"/>
                      <a:pt x="65" y="0"/>
                      <a:pt x="63"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3"/>
              <p:cNvSpPr/>
              <p:nvPr/>
            </p:nvSpPr>
            <p:spPr>
              <a:xfrm>
                <a:off x="1196122" y="1158163"/>
                <a:ext cx="16343" cy="11292"/>
              </a:xfrm>
              <a:custGeom>
                <a:rect b="b" l="l" r="r" t="t"/>
                <a:pathLst>
                  <a:path extrusionOk="0" h="76" w="110">
                    <a:moveTo>
                      <a:pt x="57" y="0"/>
                    </a:moveTo>
                    <a:cubicBezTo>
                      <a:pt x="0" y="0"/>
                      <a:pt x="56" y="76"/>
                      <a:pt x="90" y="76"/>
                    </a:cubicBezTo>
                    <a:cubicBezTo>
                      <a:pt x="99" y="76"/>
                      <a:pt x="107" y="69"/>
                      <a:pt x="109" y="53"/>
                    </a:cubicBezTo>
                    <a:cubicBezTo>
                      <a:pt x="109" y="21"/>
                      <a:pt x="88" y="0"/>
                      <a:pt x="5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3"/>
              <p:cNvSpPr/>
              <p:nvPr/>
            </p:nvSpPr>
            <p:spPr>
              <a:xfrm>
                <a:off x="1405462" y="1207935"/>
                <a:ext cx="67155" cy="18869"/>
              </a:xfrm>
              <a:custGeom>
                <a:rect b="b" l="l" r="r" t="t"/>
                <a:pathLst>
                  <a:path extrusionOk="0" h="127" w="452">
                    <a:moveTo>
                      <a:pt x="11" y="1"/>
                    </a:moveTo>
                    <a:lnTo>
                      <a:pt x="1" y="127"/>
                    </a:lnTo>
                    <a:lnTo>
                      <a:pt x="452" y="127"/>
                    </a:lnTo>
                    <a:lnTo>
                      <a:pt x="45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3"/>
              <p:cNvSpPr/>
              <p:nvPr/>
            </p:nvSpPr>
            <p:spPr>
              <a:xfrm>
                <a:off x="1304284" y="1187729"/>
                <a:ext cx="54675" cy="43829"/>
              </a:xfrm>
              <a:custGeom>
                <a:rect b="b" l="l" r="r" t="t"/>
                <a:pathLst>
                  <a:path extrusionOk="0" h="295" w="368">
                    <a:moveTo>
                      <a:pt x="367" y="0"/>
                    </a:moveTo>
                    <a:lnTo>
                      <a:pt x="0" y="11"/>
                    </a:lnTo>
                    <a:lnTo>
                      <a:pt x="0" y="294"/>
                    </a:lnTo>
                    <a:lnTo>
                      <a:pt x="357" y="273"/>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3"/>
              <p:cNvSpPr/>
              <p:nvPr/>
            </p:nvSpPr>
            <p:spPr>
              <a:xfrm>
                <a:off x="1534722" y="943176"/>
                <a:ext cx="78149" cy="34320"/>
              </a:xfrm>
              <a:custGeom>
                <a:rect b="b" l="l" r="r" t="t"/>
                <a:pathLst>
                  <a:path extrusionOk="0" h="231" w="526">
                    <a:moveTo>
                      <a:pt x="11" y="0"/>
                    </a:moveTo>
                    <a:lnTo>
                      <a:pt x="1" y="231"/>
                    </a:lnTo>
                    <a:lnTo>
                      <a:pt x="525" y="231"/>
                    </a:lnTo>
                    <a:lnTo>
                      <a:pt x="525"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3"/>
              <p:cNvSpPr/>
              <p:nvPr/>
            </p:nvSpPr>
            <p:spPr>
              <a:xfrm>
                <a:off x="1673490" y="913462"/>
                <a:ext cx="62400" cy="39075"/>
              </a:xfrm>
              <a:custGeom>
                <a:rect b="b" l="l" r="r" t="t"/>
                <a:pathLst>
                  <a:path extrusionOk="0" h="263" w="420">
                    <a:moveTo>
                      <a:pt x="11" y="1"/>
                    </a:moveTo>
                    <a:lnTo>
                      <a:pt x="0" y="242"/>
                    </a:lnTo>
                    <a:lnTo>
                      <a:pt x="420" y="263"/>
                    </a:lnTo>
                    <a:lnTo>
                      <a:pt x="420" y="22"/>
                    </a:lnTo>
                    <a:lnTo>
                      <a:pt x="1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3"/>
              <p:cNvSpPr/>
              <p:nvPr/>
            </p:nvSpPr>
            <p:spPr>
              <a:xfrm>
                <a:off x="1523876" y="1200209"/>
                <a:ext cx="104595" cy="28229"/>
              </a:xfrm>
              <a:custGeom>
                <a:rect b="b" l="l" r="r" t="t"/>
                <a:pathLst>
                  <a:path extrusionOk="0" h="190" w="704">
                    <a:moveTo>
                      <a:pt x="1" y="0"/>
                    </a:moveTo>
                    <a:lnTo>
                      <a:pt x="11" y="189"/>
                    </a:lnTo>
                    <a:lnTo>
                      <a:pt x="703" y="189"/>
                    </a:lnTo>
                    <a:lnTo>
                      <a:pt x="69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3"/>
              <p:cNvSpPr/>
              <p:nvPr/>
            </p:nvSpPr>
            <p:spPr>
              <a:xfrm>
                <a:off x="1679730" y="1161283"/>
                <a:ext cx="78001" cy="71761"/>
              </a:xfrm>
              <a:custGeom>
                <a:rect b="b" l="l" r="r" t="t"/>
                <a:pathLst>
                  <a:path extrusionOk="0" h="483" w="525">
                    <a:moveTo>
                      <a:pt x="0" y="0"/>
                    </a:moveTo>
                    <a:lnTo>
                      <a:pt x="11" y="483"/>
                    </a:lnTo>
                    <a:lnTo>
                      <a:pt x="525" y="483"/>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3"/>
              <p:cNvSpPr/>
              <p:nvPr/>
            </p:nvSpPr>
            <p:spPr>
              <a:xfrm>
                <a:off x="1327610" y="1144048"/>
                <a:ext cx="7874" cy="32983"/>
              </a:xfrm>
              <a:custGeom>
                <a:rect b="b" l="l" r="r" t="t"/>
                <a:pathLst>
                  <a:path extrusionOk="0" h="222" w="53">
                    <a:moveTo>
                      <a:pt x="53" y="1"/>
                    </a:moveTo>
                    <a:lnTo>
                      <a:pt x="0" y="11"/>
                    </a:lnTo>
                    <a:lnTo>
                      <a:pt x="0" y="221"/>
                    </a:lnTo>
                    <a:lnTo>
                      <a:pt x="53" y="221"/>
                    </a:lnTo>
                    <a:lnTo>
                      <a:pt x="5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3"/>
              <p:cNvSpPr/>
              <p:nvPr/>
            </p:nvSpPr>
            <p:spPr>
              <a:xfrm>
                <a:off x="1424183" y="1008252"/>
                <a:ext cx="26297" cy="21394"/>
              </a:xfrm>
              <a:custGeom>
                <a:rect b="b" l="l" r="r" t="t"/>
                <a:pathLst>
                  <a:path extrusionOk="0" h="144" w="177">
                    <a:moveTo>
                      <a:pt x="107" y="0"/>
                    </a:moveTo>
                    <a:cubicBezTo>
                      <a:pt x="103" y="0"/>
                      <a:pt x="99" y="1"/>
                      <a:pt x="95" y="2"/>
                    </a:cubicBezTo>
                    <a:cubicBezTo>
                      <a:pt x="32" y="2"/>
                      <a:pt x="0" y="86"/>
                      <a:pt x="53" y="128"/>
                    </a:cubicBezTo>
                    <a:cubicBezTo>
                      <a:pt x="66" y="139"/>
                      <a:pt x="80" y="143"/>
                      <a:pt x="95" y="143"/>
                    </a:cubicBezTo>
                    <a:cubicBezTo>
                      <a:pt x="137" y="143"/>
                      <a:pt x="176" y="102"/>
                      <a:pt x="168" y="55"/>
                    </a:cubicBezTo>
                    <a:cubicBezTo>
                      <a:pt x="159" y="28"/>
                      <a:pt x="134" y="0"/>
                      <a:pt x="10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3"/>
              <p:cNvSpPr/>
              <p:nvPr/>
            </p:nvSpPr>
            <p:spPr>
              <a:xfrm>
                <a:off x="2778137" y="863689"/>
                <a:ext cx="74881" cy="378711"/>
              </a:xfrm>
              <a:custGeom>
                <a:rect b="b" l="l" r="r" t="t"/>
                <a:pathLst>
                  <a:path extrusionOk="0" h="2549" w="504">
                    <a:moveTo>
                      <a:pt x="0" y="0"/>
                    </a:moveTo>
                    <a:lnTo>
                      <a:pt x="21" y="2548"/>
                    </a:lnTo>
                    <a:lnTo>
                      <a:pt x="503" y="2548"/>
                    </a:ln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3"/>
              <p:cNvSpPr/>
              <p:nvPr/>
            </p:nvSpPr>
            <p:spPr>
              <a:xfrm>
                <a:off x="3683250" y="925942"/>
                <a:ext cx="113955" cy="316459"/>
              </a:xfrm>
              <a:custGeom>
                <a:rect b="b" l="l" r="r" t="t"/>
                <a:pathLst>
                  <a:path extrusionOk="0" h="2130" w="767">
                    <a:moveTo>
                      <a:pt x="1" y="1"/>
                    </a:moveTo>
                    <a:lnTo>
                      <a:pt x="32" y="2129"/>
                    </a:lnTo>
                    <a:lnTo>
                      <a:pt x="766" y="2129"/>
                    </a:ln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3"/>
              <p:cNvSpPr/>
              <p:nvPr/>
            </p:nvSpPr>
            <p:spPr>
              <a:xfrm>
                <a:off x="3801663" y="925942"/>
                <a:ext cx="98355" cy="316459"/>
              </a:xfrm>
              <a:custGeom>
                <a:rect b="b" l="l" r="r" t="t"/>
                <a:pathLst>
                  <a:path extrusionOk="0" h="2130" w="662">
                    <a:moveTo>
                      <a:pt x="22" y="1"/>
                    </a:moveTo>
                    <a:lnTo>
                      <a:pt x="1" y="2129"/>
                    </a:lnTo>
                    <a:lnTo>
                      <a:pt x="598" y="2129"/>
                    </a:ln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3"/>
              <p:cNvSpPr/>
              <p:nvPr/>
            </p:nvSpPr>
            <p:spPr>
              <a:xfrm>
                <a:off x="3683250" y="925942"/>
                <a:ext cx="106081" cy="223007"/>
              </a:xfrm>
              <a:custGeom>
                <a:rect b="b" l="l" r="r" t="t"/>
                <a:pathLst>
                  <a:path extrusionOk="0" h="1501" w="714">
                    <a:moveTo>
                      <a:pt x="1" y="1"/>
                    </a:moveTo>
                    <a:lnTo>
                      <a:pt x="22" y="1500"/>
                    </a:lnTo>
                    <a:lnTo>
                      <a:pt x="74" y="1500"/>
                    </a:lnTo>
                    <a:cubicBezTo>
                      <a:pt x="294" y="1500"/>
                      <a:pt x="504" y="1490"/>
                      <a:pt x="714" y="1479"/>
                    </a:cubicBez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3"/>
              <p:cNvSpPr/>
              <p:nvPr/>
            </p:nvSpPr>
            <p:spPr>
              <a:xfrm>
                <a:off x="3801663" y="925942"/>
                <a:ext cx="98355" cy="218253"/>
              </a:xfrm>
              <a:custGeom>
                <a:rect b="b" l="l" r="r" t="t"/>
                <a:pathLst>
                  <a:path extrusionOk="0" h="1469" w="662">
                    <a:moveTo>
                      <a:pt x="22" y="1"/>
                    </a:moveTo>
                    <a:lnTo>
                      <a:pt x="1" y="1469"/>
                    </a:lnTo>
                    <a:cubicBezTo>
                      <a:pt x="221" y="1448"/>
                      <a:pt x="431" y="1416"/>
                      <a:pt x="619" y="1385"/>
                    </a:cubicBez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3"/>
              <p:cNvSpPr/>
              <p:nvPr/>
            </p:nvSpPr>
            <p:spPr>
              <a:xfrm>
                <a:off x="3692610" y="940056"/>
                <a:ext cx="67155" cy="24960"/>
              </a:xfrm>
              <a:custGeom>
                <a:rect b="b" l="l" r="r" t="t"/>
                <a:pathLst>
                  <a:path extrusionOk="0" h="168" w="452">
                    <a:moveTo>
                      <a:pt x="1" y="0"/>
                    </a:moveTo>
                    <a:lnTo>
                      <a:pt x="11" y="168"/>
                    </a:lnTo>
                    <a:lnTo>
                      <a:pt x="451" y="168"/>
                    </a:lnTo>
                    <a:lnTo>
                      <a:pt x="441"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3"/>
              <p:cNvSpPr/>
              <p:nvPr/>
            </p:nvSpPr>
            <p:spPr>
              <a:xfrm>
                <a:off x="3817263" y="1189214"/>
                <a:ext cx="57795" cy="36103"/>
              </a:xfrm>
              <a:custGeom>
                <a:rect b="b" l="l" r="r" t="t"/>
                <a:pathLst>
                  <a:path extrusionOk="0" h="243" w="389">
                    <a:moveTo>
                      <a:pt x="0" y="1"/>
                    </a:moveTo>
                    <a:lnTo>
                      <a:pt x="11" y="242"/>
                    </a:lnTo>
                    <a:lnTo>
                      <a:pt x="388" y="242"/>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3"/>
              <p:cNvSpPr/>
              <p:nvPr/>
            </p:nvSpPr>
            <p:spPr>
              <a:xfrm>
                <a:off x="3821869" y="941542"/>
                <a:ext cx="70275" cy="21989"/>
              </a:xfrm>
              <a:custGeom>
                <a:rect b="b" l="l" r="r" t="t"/>
                <a:pathLst>
                  <a:path extrusionOk="0" h="148" w="473">
                    <a:moveTo>
                      <a:pt x="1" y="1"/>
                    </a:moveTo>
                    <a:lnTo>
                      <a:pt x="11" y="147"/>
                    </a:lnTo>
                    <a:lnTo>
                      <a:pt x="473" y="14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3"/>
              <p:cNvSpPr/>
              <p:nvPr/>
            </p:nvSpPr>
            <p:spPr>
              <a:xfrm>
                <a:off x="3734656" y="1203329"/>
                <a:ext cx="11143" cy="14114"/>
              </a:xfrm>
              <a:custGeom>
                <a:rect b="b" l="l" r="r" t="t"/>
                <a:pathLst>
                  <a:path extrusionOk="0" h="95" w="75">
                    <a:moveTo>
                      <a:pt x="32" y="0"/>
                    </a:moveTo>
                    <a:cubicBezTo>
                      <a:pt x="11" y="0"/>
                      <a:pt x="1" y="21"/>
                      <a:pt x="1" y="42"/>
                    </a:cubicBezTo>
                    <a:cubicBezTo>
                      <a:pt x="1" y="74"/>
                      <a:pt x="11" y="95"/>
                      <a:pt x="32" y="95"/>
                    </a:cubicBezTo>
                    <a:cubicBezTo>
                      <a:pt x="64" y="95"/>
                      <a:pt x="74" y="74"/>
                      <a:pt x="74" y="42"/>
                    </a:cubicBezTo>
                    <a:cubicBezTo>
                      <a:pt x="74" y="21"/>
                      <a:pt x="64" y="0"/>
                      <a:pt x="3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3"/>
              <p:cNvSpPr/>
              <p:nvPr/>
            </p:nvSpPr>
            <p:spPr>
              <a:xfrm>
                <a:off x="3723810" y="985223"/>
                <a:ext cx="10994" cy="14114"/>
              </a:xfrm>
              <a:custGeom>
                <a:rect b="b" l="l" r="r" t="t"/>
                <a:pathLst>
                  <a:path extrusionOk="0" h="95" w="74">
                    <a:moveTo>
                      <a:pt x="42" y="0"/>
                    </a:moveTo>
                    <a:cubicBezTo>
                      <a:pt x="21" y="0"/>
                      <a:pt x="0" y="21"/>
                      <a:pt x="0" y="42"/>
                    </a:cubicBezTo>
                    <a:cubicBezTo>
                      <a:pt x="0" y="74"/>
                      <a:pt x="21" y="95"/>
                      <a:pt x="42" y="95"/>
                    </a:cubicBezTo>
                    <a:cubicBezTo>
                      <a:pt x="63" y="95"/>
                      <a:pt x="74" y="74"/>
                      <a:pt x="74" y="42"/>
                    </a:cubicBezTo>
                    <a:cubicBezTo>
                      <a:pt x="74" y="21"/>
                      <a:pt x="63" y="0"/>
                      <a:pt x="4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3"/>
              <p:cNvSpPr/>
              <p:nvPr/>
            </p:nvSpPr>
            <p:spPr>
              <a:xfrm>
                <a:off x="3839104" y="1156528"/>
                <a:ext cx="12629" cy="17383"/>
              </a:xfrm>
              <a:custGeom>
                <a:rect b="b" l="l" r="r" t="t"/>
                <a:pathLst>
                  <a:path extrusionOk="0" h="117" w="85">
                    <a:moveTo>
                      <a:pt x="42" y="1"/>
                    </a:moveTo>
                    <a:cubicBezTo>
                      <a:pt x="21" y="1"/>
                      <a:pt x="0" y="32"/>
                      <a:pt x="0" y="64"/>
                    </a:cubicBezTo>
                    <a:cubicBezTo>
                      <a:pt x="0" y="85"/>
                      <a:pt x="21" y="116"/>
                      <a:pt x="42" y="116"/>
                    </a:cubicBezTo>
                    <a:cubicBezTo>
                      <a:pt x="63" y="116"/>
                      <a:pt x="84" y="85"/>
                      <a:pt x="84" y="64"/>
                    </a:cubicBezTo>
                    <a:cubicBezTo>
                      <a:pt x="84" y="3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3"/>
              <p:cNvSpPr/>
              <p:nvPr/>
            </p:nvSpPr>
            <p:spPr>
              <a:xfrm>
                <a:off x="3918591" y="1013155"/>
                <a:ext cx="112321" cy="229247"/>
              </a:xfrm>
              <a:custGeom>
                <a:rect b="b" l="l" r="r" t="t"/>
                <a:pathLst>
                  <a:path extrusionOk="0" h="1543" w="756">
                    <a:moveTo>
                      <a:pt x="0" y="1"/>
                    </a:moveTo>
                    <a:lnTo>
                      <a:pt x="0" y="1542"/>
                    </a:lnTo>
                    <a:lnTo>
                      <a:pt x="713" y="1542"/>
                    </a:ln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3"/>
              <p:cNvSpPr/>
              <p:nvPr/>
            </p:nvSpPr>
            <p:spPr>
              <a:xfrm>
                <a:off x="3918591" y="1013155"/>
                <a:ext cx="112321" cy="117075"/>
              </a:xfrm>
              <a:custGeom>
                <a:rect b="b" l="l" r="r" t="t"/>
                <a:pathLst>
                  <a:path extrusionOk="0" h="788" w="756">
                    <a:moveTo>
                      <a:pt x="0" y="1"/>
                    </a:moveTo>
                    <a:lnTo>
                      <a:pt x="0" y="662"/>
                    </a:lnTo>
                    <a:cubicBezTo>
                      <a:pt x="220" y="704"/>
                      <a:pt x="472" y="745"/>
                      <a:pt x="734" y="787"/>
                    </a:cubicBez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3"/>
              <p:cNvSpPr/>
              <p:nvPr/>
            </p:nvSpPr>
            <p:spPr>
              <a:xfrm>
                <a:off x="3929437" y="1025635"/>
                <a:ext cx="76515" cy="32983"/>
              </a:xfrm>
              <a:custGeom>
                <a:rect b="b" l="l" r="r" t="t"/>
                <a:pathLst>
                  <a:path extrusionOk="0" h="222" w="515">
                    <a:moveTo>
                      <a:pt x="514" y="1"/>
                    </a:moveTo>
                    <a:lnTo>
                      <a:pt x="11" y="22"/>
                    </a:lnTo>
                    <a:lnTo>
                      <a:pt x="0" y="221"/>
                    </a:lnTo>
                    <a:lnTo>
                      <a:pt x="504" y="200"/>
                    </a:lnTo>
                    <a:lnTo>
                      <a:pt x="5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3"/>
              <p:cNvSpPr/>
              <p:nvPr/>
            </p:nvSpPr>
            <p:spPr>
              <a:xfrm>
                <a:off x="3930922" y="1203329"/>
                <a:ext cx="71909" cy="32835"/>
              </a:xfrm>
              <a:custGeom>
                <a:rect b="b" l="l" r="r" t="t"/>
                <a:pathLst>
                  <a:path extrusionOk="0" h="221" w="484">
                    <a:moveTo>
                      <a:pt x="483" y="0"/>
                    </a:moveTo>
                    <a:lnTo>
                      <a:pt x="11" y="21"/>
                    </a:lnTo>
                    <a:lnTo>
                      <a:pt x="1" y="220"/>
                    </a:lnTo>
                    <a:lnTo>
                      <a:pt x="473" y="200"/>
                    </a:lnTo>
                    <a:lnTo>
                      <a:pt x="48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3"/>
              <p:cNvSpPr/>
              <p:nvPr/>
            </p:nvSpPr>
            <p:spPr>
              <a:xfrm>
                <a:off x="4049336" y="863689"/>
                <a:ext cx="101475" cy="378711"/>
              </a:xfrm>
              <a:custGeom>
                <a:rect b="b" l="l" r="r" t="t"/>
                <a:pathLst>
                  <a:path extrusionOk="0" h="2549" w="683">
                    <a:moveTo>
                      <a:pt x="1" y="0"/>
                    </a:moveTo>
                    <a:lnTo>
                      <a:pt x="32" y="2548"/>
                    </a:lnTo>
                    <a:lnTo>
                      <a:pt x="683" y="2548"/>
                    </a:ln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3"/>
              <p:cNvSpPr/>
              <p:nvPr/>
            </p:nvSpPr>
            <p:spPr>
              <a:xfrm>
                <a:off x="4155269" y="863689"/>
                <a:ext cx="88995" cy="378711"/>
              </a:xfrm>
              <a:custGeom>
                <a:rect b="b" l="l" r="r" t="t"/>
                <a:pathLst>
                  <a:path extrusionOk="0" h="2549" w="599">
                    <a:moveTo>
                      <a:pt x="22" y="0"/>
                    </a:moveTo>
                    <a:lnTo>
                      <a:pt x="1" y="2548"/>
                    </a:lnTo>
                    <a:lnTo>
                      <a:pt x="536" y="2548"/>
                    </a:lnTo>
                    <a:lnTo>
                      <a:pt x="5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3"/>
              <p:cNvSpPr/>
              <p:nvPr/>
            </p:nvSpPr>
            <p:spPr>
              <a:xfrm>
                <a:off x="4049336" y="863689"/>
                <a:ext cx="95235" cy="268025"/>
              </a:xfrm>
              <a:custGeom>
                <a:rect b="b" l="l" r="r" t="t"/>
                <a:pathLst>
                  <a:path extrusionOk="0" h="1804" w="641">
                    <a:moveTo>
                      <a:pt x="1" y="0"/>
                    </a:moveTo>
                    <a:lnTo>
                      <a:pt x="22" y="1804"/>
                    </a:lnTo>
                    <a:lnTo>
                      <a:pt x="64" y="1804"/>
                    </a:lnTo>
                    <a:cubicBezTo>
                      <a:pt x="263" y="1793"/>
                      <a:pt x="452" y="1783"/>
                      <a:pt x="641" y="1772"/>
                    </a:cubicBez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3"/>
              <p:cNvSpPr/>
              <p:nvPr/>
            </p:nvSpPr>
            <p:spPr>
              <a:xfrm>
                <a:off x="4156903" y="863689"/>
                <a:ext cx="87361" cy="261785"/>
              </a:xfrm>
              <a:custGeom>
                <a:rect b="b" l="l" r="r" t="t"/>
                <a:pathLst>
                  <a:path extrusionOk="0" h="1762" w="588">
                    <a:moveTo>
                      <a:pt x="21" y="0"/>
                    </a:moveTo>
                    <a:lnTo>
                      <a:pt x="0" y="1762"/>
                    </a:lnTo>
                    <a:cubicBezTo>
                      <a:pt x="189" y="1730"/>
                      <a:pt x="368" y="1699"/>
                      <a:pt x="556" y="1657"/>
                    </a:cubicBezTo>
                    <a:lnTo>
                      <a:pt x="5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3"/>
              <p:cNvSpPr/>
              <p:nvPr/>
            </p:nvSpPr>
            <p:spPr>
              <a:xfrm>
                <a:off x="4169384" y="1179854"/>
                <a:ext cx="53040" cy="42343"/>
              </a:xfrm>
              <a:custGeom>
                <a:rect b="b" l="l" r="r" t="t"/>
                <a:pathLst>
                  <a:path extrusionOk="0" h="285" w="357">
                    <a:moveTo>
                      <a:pt x="0" y="1"/>
                    </a:moveTo>
                    <a:lnTo>
                      <a:pt x="11" y="284"/>
                    </a:lnTo>
                    <a:lnTo>
                      <a:pt x="357" y="284"/>
                    </a:lnTo>
                    <a:lnTo>
                      <a:pt x="346"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3"/>
              <p:cNvSpPr/>
              <p:nvPr/>
            </p:nvSpPr>
            <p:spPr>
              <a:xfrm>
                <a:off x="4096137" y="1195455"/>
                <a:ext cx="9509" cy="17383"/>
              </a:xfrm>
              <a:custGeom>
                <a:rect b="b" l="l" r="r" t="t"/>
                <a:pathLst>
                  <a:path extrusionOk="0" h="117" w="64">
                    <a:moveTo>
                      <a:pt x="32" y="1"/>
                    </a:moveTo>
                    <a:cubicBezTo>
                      <a:pt x="11" y="1"/>
                      <a:pt x="1" y="22"/>
                      <a:pt x="1" y="53"/>
                    </a:cubicBezTo>
                    <a:cubicBezTo>
                      <a:pt x="1" y="85"/>
                      <a:pt x="11" y="116"/>
                      <a:pt x="32" y="116"/>
                    </a:cubicBezTo>
                    <a:cubicBezTo>
                      <a:pt x="42" y="116"/>
                      <a:pt x="63" y="85"/>
                      <a:pt x="63" y="53"/>
                    </a:cubicBezTo>
                    <a:cubicBezTo>
                      <a:pt x="63"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3"/>
              <p:cNvSpPr/>
              <p:nvPr/>
            </p:nvSpPr>
            <p:spPr>
              <a:xfrm>
                <a:off x="4086777" y="935302"/>
                <a:ext cx="9509" cy="15749"/>
              </a:xfrm>
              <a:custGeom>
                <a:rect b="b" l="l" r="r" t="t"/>
                <a:pathLst>
                  <a:path extrusionOk="0" h="106" w="64">
                    <a:moveTo>
                      <a:pt x="32" y="1"/>
                    </a:moveTo>
                    <a:cubicBezTo>
                      <a:pt x="11" y="1"/>
                      <a:pt x="1" y="22"/>
                      <a:pt x="1" y="53"/>
                    </a:cubicBezTo>
                    <a:cubicBezTo>
                      <a:pt x="1" y="85"/>
                      <a:pt x="11" y="105"/>
                      <a:pt x="32" y="105"/>
                    </a:cubicBezTo>
                    <a:cubicBezTo>
                      <a:pt x="53" y="105"/>
                      <a:pt x="64" y="85"/>
                      <a:pt x="64" y="53"/>
                    </a:cubicBezTo>
                    <a:cubicBezTo>
                      <a:pt x="6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3"/>
              <p:cNvSpPr/>
              <p:nvPr/>
            </p:nvSpPr>
            <p:spPr>
              <a:xfrm>
                <a:off x="4189590" y="1140928"/>
                <a:ext cx="11143" cy="18869"/>
              </a:xfrm>
              <a:custGeom>
                <a:rect b="b" l="l" r="r" t="t"/>
                <a:pathLst>
                  <a:path extrusionOk="0" h="127" w="75">
                    <a:moveTo>
                      <a:pt x="32" y="1"/>
                    </a:moveTo>
                    <a:cubicBezTo>
                      <a:pt x="11" y="1"/>
                      <a:pt x="1" y="22"/>
                      <a:pt x="1" y="64"/>
                    </a:cubicBezTo>
                    <a:cubicBezTo>
                      <a:pt x="1" y="95"/>
                      <a:pt x="11" y="127"/>
                      <a:pt x="32" y="127"/>
                    </a:cubicBezTo>
                    <a:cubicBezTo>
                      <a:pt x="53" y="127"/>
                      <a:pt x="74" y="95"/>
                      <a:pt x="74" y="64"/>
                    </a:cubicBezTo>
                    <a:cubicBezTo>
                      <a:pt x="74" y="22"/>
                      <a:pt x="64"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3"/>
              <p:cNvSpPr/>
              <p:nvPr/>
            </p:nvSpPr>
            <p:spPr>
              <a:xfrm>
                <a:off x="2860596" y="863689"/>
                <a:ext cx="112321" cy="378711"/>
              </a:xfrm>
              <a:custGeom>
                <a:rect b="b" l="l" r="r" t="t"/>
                <a:pathLst>
                  <a:path extrusionOk="0" h="2549" w="756">
                    <a:moveTo>
                      <a:pt x="1" y="0"/>
                    </a:moveTo>
                    <a:lnTo>
                      <a:pt x="22" y="2548"/>
                    </a:lnTo>
                    <a:lnTo>
                      <a:pt x="756" y="2548"/>
                    </a:ln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3"/>
              <p:cNvSpPr/>
              <p:nvPr/>
            </p:nvSpPr>
            <p:spPr>
              <a:xfrm>
                <a:off x="2977523" y="863689"/>
                <a:ext cx="98206" cy="378711"/>
              </a:xfrm>
              <a:custGeom>
                <a:rect b="b" l="l" r="r" t="t"/>
                <a:pathLst>
                  <a:path extrusionOk="0" h="2549" w="661">
                    <a:moveTo>
                      <a:pt x="21" y="0"/>
                    </a:moveTo>
                    <a:lnTo>
                      <a:pt x="0" y="2548"/>
                    </a:lnTo>
                    <a:lnTo>
                      <a:pt x="598" y="2548"/>
                    </a:lnTo>
                    <a:lnTo>
                      <a:pt x="6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3"/>
              <p:cNvSpPr/>
              <p:nvPr/>
            </p:nvSpPr>
            <p:spPr>
              <a:xfrm>
                <a:off x="2673690" y="894741"/>
                <a:ext cx="96721" cy="347660"/>
              </a:xfrm>
              <a:custGeom>
                <a:rect b="b" l="l" r="r" t="t"/>
                <a:pathLst>
                  <a:path extrusionOk="0" h="2340" w="651">
                    <a:moveTo>
                      <a:pt x="1" y="1"/>
                    </a:moveTo>
                    <a:lnTo>
                      <a:pt x="11" y="2339"/>
                    </a:lnTo>
                    <a:lnTo>
                      <a:pt x="651" y="2339"/>
                    </a:ln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3"/>
              <p:cNvSpPr/>
              <p:nvPr/>
            </p:nvSpPr>
            <p:spPr>
              <a:xfrm>
                <a:off x="2778137" y="863689"/>
                <a:ext cx="70126" cy="266539"/>
              </a:xfrm>
              <a:custGeom>
                <a:rect b="b" l="l" r="r" t="t"/>
                <a:pathLst>
                  <a:path extrusionOk="0" h="1794" w="472">
                    <a:moveTo>
                      <a:pt x="0" y="0"/>
                    </a:moveTo>
                    <a:lnTo>
                      <a:pt x="11" y="1772"/>
                    </a:lnTo>
                    <a:cubicBezTo>
                      <a:pt x="157" y="1783"/>
                      <a:pt x="315" y="1793"/>
                      <a:pt x="472" y="1793"/>
                    </a:cubicBez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3"/>
              <p:cNvSpPr/>
              <p:nvPr/>
            </p:nvSpPr>
            <p:spPr>
              <a:xfrm>
                <a:off x="2860596" y="863689"/>
                <a:ext cx="104595" cy="268025"/>
              </a:xfrm>
              <a:custGeom>
                <a:rect b="b" l="l" r="r" t="t"/>
                <a:pathLst>
                  <a:path extrusionOk="0" h="1804" w="704">
                    <a:moveTo>
                      <a:pt x="1" y="0"/>
                    </a:moveTo>
                    <a:lnTo>
                      <a:pt x="22" y="1804"/>
                    </a:lnTo>
                    <a:lnTo>
                      <a:pt x="64" y="1804"/>
                    </a:lnTo>
                    <a:cubicBezTo>
                      <a:pt x="284" y="1804"/>
                      <a:pt x="504" y="1783"/>
                      <a:pt x="703" y="1772"/>
                    </a:cubicBez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3"/>
              <p:cNvSpPr/>
              <p:nvPr/>
            </p:nvSpPr>
            <p:spPr>
              <a:xfrm>
                <a:off x="2979009" y="863689"/>
                <a:ext cx="96721" cy="261785"/>
              </a:xfrm>
              <a:custGeom>
                <a:rect b="b" l="l" r="r" t="t"/>
                <a:pathLst>
                  <a:path extrusionOk="0" h="1762" w="651">
                    <a:moveTo>
                      <a:pt x="11" y="0"/>
                    </a:moveTo>
                    <a:lnTo>
                      <a:pt x="1" y="1762"/>
                    </a:lnTo>
                    <a:cubicBezTo>
                      <a:pt x="211" y="1730"/>
                      <a:pt x="410" y="1699"/>
                      <a:pt x="609" y="1657"/>
                    </a:cubicBezTo>
                    <a:lnTo>
                      <a:pt x="6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3"/>
              <p:cNvSpPr/>
              <p:nvPr/>
            </p:nvSpPr>
            <p:spPr>
              <a:xfrm>
                <a:off x="2673690" y="894741"/>
                <a:ext cx="93601" cy="230733"/>
              </a:xfrm>
              <a:custGeom>
                <a:rect b="b" l="l" r="r" t="t"/>
                <a:pathLst>
                  <a:path extrusionOk="0" h="1553" w="630">
                    <a:moveTo>
                      <a:pt x="1" y="1"/>
                    </a:moveTo>
                    <a:lnTo>
                      <a:pt x="11" y="1448"/>
                    </a:lnTo>
                    <a:cubicBezTo>
                      <a:pt x="210" y="1501"/>
                      <a:pt x="420" y="1532"/>
                      <a:pt x="630" y="1553"/>
                    </a:cubicBez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3"/>
              <p:cNvSpPr/>
              <p:nvPr/>
            </p:nvSpPr>
            <p:spPr>
              <a:xfrm>
                <a:off x="2686170" y="913462"/>
                <a:ext cx="64035" cy="23623"/>
              </a:xfrm>
              <a:custGeom>
                <a:rect b="b" l="l" r="r" t="t"/>
                <a:pathLst>
                  <a:path extrusionOk="0" h="159" w="431">
                    <a:moveTo>
                      <a:pt x="0" y="1"/>
                    </a:moveTo>
                    <a:lnTo>
                      <a:pt x="0" y="158"/>
                    </a:lnTo>
                    <a:lnTo>
                      <a:pt x="43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3"/>
              <p:cNvSpPr/>
              <p:nvPr/>
            </p:nvSpPr>
            <p:spPr>
              <a:xfrm>
                <a:off x="2687656" y="952388"/>
                <a:ext cx="62549" cy="23623"/>
              </a:xfrm>
              <a:custGeom>
                <a:rect b="b" l="l" r="r" t="t"/>
                <a:pathLst>
                  <a:path extrusionOk="0" h="159" w="421">
                    <a:moveTo>
                      <a:pt x="1" y="1"/>
                    </a:moveTo>
                    <a:lnTo>
                      <a:pt x="1" y="158"/>
                    </a:lnTo>
                    <a:lnTo>
                      <a:pt x="42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3"/>
              <p:cNvSpPr/>
              <p:nvPr/>
            </p:nvSpPr>
            <p:spPr>
              <a:xfrm>
                <a:off x="2684536" y="1201695"/>
                <a:ext cx="70275" cy="20503"/>
              </a:xfrm>
              <a:custGeom>
                <a:rect b="b" l="l" r="r" t="t"/>
                <a:pathLst>
                  <a:path extrusionOk="0" h="138" w="473">
                    <a:moveTo>
                      <a:pt x="1" y="1"/>
                    </a:moveTo>
                    <a:lnTo>
                      <a:pt x="1" y="137"/>
                    </a:lnTo>
                    <a:lnTo>
                      <a:pt x="473" y="13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3"/>
              <p:cNvSpPr/>
              <p:nvPr/>
            </p:nvSpPr>
            <p:spPr>
              <a:xfrm>
                <a:off x="2807703" y="1198575"/>
                <a:ext cx="10994" cy="17383"/>
              </a:xfrm>
              <a:custGeom>
                <a:rect b="b" l="l" r="r" t="t"/>
                <a:pathLst>
                  <a:path extrusionOk="0" h="117" w="74">
                    <a:moveTo>
                      <a:pt x="32" y="1"/>
                    </a:moveTo>
                    <a:cubicBezTo>
                      <a:pt x="11" y="1"/>
                      <a:pt x="0" y="22"/>
                      <a:pt x="0" y="53"/>
                    </a:cubicBezTo>
                    <a:cubicBezTo>
                      <a:pt x="0" y="85"/>
                      <a:pt x="11" y="116"/>
                      <a:pt x="32" y="116"/>
                    </a:cubicBezTo>
                    <a:cubicBezTo>
                      <a:pt x="53" y="116"/>
                      <a:pt x="74" y="85"/>
                      <a:pt x="74" y="53"/>
                    </a:cubicBezTo>
                    <a:cubicBezTo>
                      <a:pt x="7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3"/>
              <p:cNvSpPr/>
              <p:nvPr/>
            </p:nvSpPr>
            <p:spPr>
              <a:xfrm>
                <a:off x="2993124" y="1179854"/>
                <a:ext cx="59280" cy="42343"/>
              </a:xfrm>
              <a:custGeom>
                <a:rect b="b" l="l" r="r" t="t"/>
                <a:pathLst>
                  <a:path extrusionOk="0" h="285" w="399">
                    <a:moveTo>
                      <a:pt x="0" y="1"/>
                    </a:moveTo>
                    <a:lnTo>
                      <a:pt x="11" y="284"/>
                    </a:lnTo>
                    <a:lnTo>
                      <a:pt x="399" y="284"/>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3"/>
              <p:cNvSpPr/>
              <p:nvPr/>
            </p:nvSpPr>
            <p:spPr>
              <a:xfrm>
                <a:off x="2910517" y="1195455"/>
                <a:ext cx="10994" cy="17383"/>
              </a:xfrm>
              <a:custGeom>
                <a:rect b="b" l="l" r="r" t="t"/>
                <a:pathLst>
                  <a:path extrusionOk="0" h="117" w="74">
                    <a:moveTo>
                      <a:pt x="42" y="1"/>
                    </a:moveTo>
                    <a:cubicBezTo>
                      <a:pt x="21" y="1"/>
                      <a:pt x="0" y="22"/>
                      <a:pt x="0" y="53"/>
                    </a:cubicBezTo>
                    <a:cubicBezTo>
                      <a:pt x="0" y="85"/>
                      <a:pt x="21" y="116"/>
                      <a:pt x="42" y="116"/>
                    </a:cubicBezTo>
                    <a:cubicBezTo>
                      <a:pt x="63" y="116"/>
                      <a:pt x="74" y="85"/>
                      <a:pt x="74" y="53"/>
                    </a:cubicBezTo>
                    <a:cubicBezTo>
                      <a:pt x="7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3"/>
              <p:cNvSpPr/>
              <p:nvPr/>
            </p:nvSpPr>
            <p:spPr>
              <a:xfrm>
                <a:off x="2901156" y="935302"/>
                <a:ext cx="12629" cy="15749"/>
              </a:xfrm>
              <a:custGeom>
                <a:rect b="b" l="l" r="r" t="t"/>
                <a:pathLst>
                  <a:path extrusionOk="0" h="106" w="85">
                    <a:moveTo>
                      <a:pt x="42" y="1"/>
                    </a:moveTo>
                    <a:cubicBezTo>
                      <a:pt x="21" y="1"/>
                      <a:pt x="1" y="22"/>
                      <a:pt x="1" y="53"/>
                    </a:cubicBezTo>
                    <a:cubicBezTo>
                      <a:pt x="1" y="85"/>
                      <a:pt x="21" y="105"/>
                      <a:pt x="42" y="105"/>
                    </a:cubicBezTo>
                    <a:cubicBezTo>
                      <a:pt x="63" y="105"/>
                      <a:pt x="84" y="85"/>
                      <a:pt x="84" y="53"/>
                    </a:cubicBezTo>
                    <a:cubicBezTo>
                      <a:pt x="8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3"/>
              <p:cNvSpPr/>
              <p:nvPr/>
            </p:nvSpPr>
            <p:spPr>
              <a:xfrm>
                <a:off x="3014964" y="1140928"/>
                <a:ext cx="14114" cy="18869"/>
              </a:xfrm>
              <a:custGeom>
                <a:rect b="b" l="l" r="r" t="t"/>
                <a:pathLst>
                  <a:path extrusionOk="0" h="127" w="95">
                    <a:moveTo>
                      <a:pt x="42" y="1"/>
                    </a:moveTo>
                    <a:cubicBezTo>
                      <a:pt x="21" y="1"/>
                      <a:pt x="0" y="22"/>
                      <a:pt x="0" y="64"/>
                    </a:cubicBezTo>
                    <a:cubicBezTo>
                      <a:pt x="0" y="95"/>
                      <a:pt x="21" y="127"/>
                      <a:pt x="42" y="127"/>
                    </a:cubicBezTo>
                    <a:cubicBezTo>
                      <a:pt x="73" y="127"/>
                      <a:pt x="94" y="95"/>
                      <a:pt x="94" y="64"/>
                    </a:cubicBezTo>
                    <a:cubicBezTo>
                      <a:pt x="94" y="22"/>
                      <a:pt x="7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3"/>
              <p:cNvSpPr/>
              <p:nvPr/>
            </p:nvSpPr>
            <p:spPr>
              <a:xfrm>
                <a:off x="3376296" y="863689"/>
                <a:ext cx="106081" cy="378711"/>
              </a:xfrm>
              <a:custGeom>
                <a:rect b="b" l="l" r="r" t="t"/>
                <a:pathLst>
                  <a:path extrusionOk="0" h="2549" w="714">
                    <a:moveTo>
                      <a:pt x="85" y="0"/>
                    </a:moveTo>
                    <a:lnTo>
                      <a:pt x="1" y="2548"/>
                    </a:lnTo>
                    <a:lnTo>
                      <a:pt x="714" y="2548"/>
                    </a:lnTo>
                    <a:lnTo>
                      <a:pt x="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3"/>
              <p:cNvSpPr/>
              <p:nvPr/>
            </p:nvSpPr>
            <p:spPr>
              <a:xfrm>
                <a:off x="3094303" y="967988"/>
                <a:ext cx="112321" cy="274413"/>
              </a:xfrm>
              <a:custGeom>
                <a:rect b="b" l="l" r="r" t="t"/>
                <a:pathLst>
                  <a:path extrusionOk="0" h="1847" w="756">
                    <a:moveTo>
                      <a:pt x="1" y="1"/>
                    </a:moveTo>
                    <a:lnTo>
                      <a:pt x="1" y="1846"/>
                    </a:lnTo>
                    <a:lnTo>
                      <a:pt x="714" y="1846"/>
                    </a:ln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3"/>
              <p:cNvSpPr/>
              <p:nvPr/>
            </p:nvSpPr>
            <p:spPr>
              <a:xfrm>
                <a:off x="3500949" y="863689"/>
                <a:ext cx="160607" cy="378711"/>
              </a:xfrm>
              <a:custGeom>
                <a:rect b="b" l="l" r="r" t="t"/>
                <a:pathLst>
                  <a:path extrusionOk="0" h="2549" w="1081">
                    <a:moveTo>
                      <a:pt x="64" y="0"/>
                    </a:moveTo>
                    <a:lnTo>
                      <a:pt x="1" y="2548"/>
                    </a:lnTo>
                    <a:lnTo>
                      <a:pt x="1081" y="2548"/>
                    </a:lnTo>
                    <a:lnTo>
                      <a:pt x="9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3"/>
              <p:cNvSpPr/>
              <p:nvPr/>
            </p:nvSpPr>
            <p:spPr>
              <a:xfrm>
                <a:off x="3220590" y="894741"/>
                <a:ext cx="141887" cy="347660"/>
              </a:xfrm>
              <a:custGeom>
                <a:rect b="b" l="l" r="r" t="t"/>
                <a:pathLst>
                  <a:path extrusionOk="0" h="2340" w="955">
                    <a:moveTo>
                      <a:pt x="74" y="1"/>
                    </a:moveTo>
                    <a:lnTo>
                      <a:pt x="0" y="2339"/>
                    </a:lnTo>
                    <a:lnTo>
                      <a:pt x="954" y="2339"/>
                    </a:lnTo>
                    <a:lnTo>
                      <a:pt x="944" y="32"/>
                    </a:lnTo>
                    <a:lnTo>
                      <a:pt x="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3"/>
              <p:cNvSpPr/>
              <p:nvPr/>
            </p:nvSpPr>
            <p:spPr>
              <a:xfrm>
                <a:off x="3381050" y="863689"/>
                <a:ext cx="99841" cy="266539"/>
              </a:xfrm>
              <a:custGeom>
                <a:rect b="b" l="l" r="r" t="t"/>
                <a:pathLst>
                  <a:path extrusionOk="0" h="1794" w="672">
                    <a:moveTo>
                      <a:pt x="53" y="0"/>
                    </a:moveTo>
                    <a:lnTo>
                      <a:pt x="0" y="1772"/>
                    </a:lnTo>
                    <a:cubicBezTo>
                      <a:pt x="210" y="1783"/>
                      <a:pt x="441" y="1793"/>
                      <a:pt x="671" y="1793"/>
                    </a:cubicBezTo>
                    <a:lnTo>
                      <a:pt x="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3"/>
              <p:cNvSpPr/>
              <p:nvPr/>
            </p:nvSpPr>
            <p:spPr>
              <a:xfrm>
                <a:off x="3094303" y="967988"/>
                <a:ext cx="112321" cy="140401"/>
              </a:xfrm>
              <a:custGeom>
                <a:rect b="b" l="l" r="r" t="t"/>
                <a:pathLst>
                  <a:path extrusionOk="0" h="945" w="756">
                    <a:moveTo>
                      <a:pt x="1" y="1"/>
                    </a:moveTo>
                    <a:lnTo>
                      <a:pt x="1" y="787"/>
                    </a:lnTo>
                    <a:cubicBezTo>
                      <a:pt x="232" y="850"/>
                      <a:pt x="473" y="903"/>
                      <a:pt x="735" y="945"/>
                    </a:cubicBez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3"/>
              <p:cNvSpPr/>
              <p:nvPr/>
            </p:nvSpPr>
            <p:spPr>
              <a:xfrm>
                <a:off x="3504070" y="863689"/>
                <a:ext cx="151247" cy="268025"/>
              </a:xfrm>
              <a:custGeom>
                <a:rect b="b" l="l" r="r" t="t"/>
                <a:pathLst>
                  <a:path extrusionOk="0" h="1804" w="1018">
                    <a:moveTo>
                      <a:pt x="43" y="0"/>
                    </a:moveTo>
                    <a:lnTo>
                      <a:pt x="1" y="1804"/>
                    </a:lnTo>
                    <a:lnTo>
                      <a:pt x="74" y="1804"/>
                    </a:lnTo>
                    <a:cubicBezTo>
                      <a:pt x="399" y="1804"/>
                      <a:pt x="714" y="1783"/>
                      <a:pt x="1018" y="1772"/>
                    </a:cubicBezTo>
                    <a:lnTo>
                      <a:pt x="9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3"/>
              <p:cNvSpPr/>
              <p:nvPr/>
            </p:nvSpPr>
            <p:spPr>
              <a:xfrm>
                <a:off x="3225196" y="894741"/>
                <a:ext cx="135647" cy="230733"/>
              </a:xfrm>
              <a:custGeom>
                <a:rect b="b" l="l" r="r" t="t"/>
                <a:pathLst>
                  <a:path extrusionOk="0" h="1553" w="913">
                    <a:moveTo>
                      <a:pt x="43" y="1"/>
                    </a:moveTo>
                    <a:lnTo>
                      <a:pt x="1" y="1448"/>
                    </a:lnTo>
                    <a:cubicBezTo>
                      <a:pt x="284" y="1501"/>
                      <a:pt x="588" y="1532"/>
                      <a:pt x="913" y="1553"/>
                    </a:cubicBezTo>
                    <a:lnTo>
                      <a:pt x="913" y="32"/>
                    </a:lnTo>
                    <a:lnTo>
                      <a:pt x="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3"/>
              <p:cNvSpPr/>
              <p:nvPr/>
            </p:nvSpPr>
            <p:spPr>
              <a:xfrm>
                <a:off x="3250157" y="913462"/>
                <a:ext cx="93601" cy="23623"/>
              </a:xfrm>
              <a:custGeom>
                <a:rect b="b" l="l" r="r" t="t"/>
                <a:pathLst>
                  <a:path extrusionOk="0" h="159" w="630">
                    <a:moveTo>
                      <a:pt x="0" y="1"/>
                    </a:moveTo>
                    <a:lnTo>
                      <a:pt x="0" y="158"/>
                    </a:lnTo>
                    <a:lnTo>
                      <a:pt x="630"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3"/>
              <p:cNvSpPr/>
              <p:nvPr/>
            </p:nvSpPr>
            <p:spPr>
              <a:xfrm>
                <a:off x="3250157" y="952388"/>
                <a:ext cx="93601" cy="23623"/>
              </a:xfrm>
              <a:custGeom>
                <a:rect b="b" l="l" r="r" t="t"/>
                <a:pathLst>
                  <a:path extrusionOk="0" h="159" w="630">
                    <a:moveTo>
                      <a:pt x="0" y="1"/>
                    </a:moveTo>
                    <a:lnTo>
                      <a:pt x="0" y="158"/>
                    </a:lnTo>
                    <a:lnTo>
                      <a:pt x="619"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3"/>
              <p:cNvSpPr/>
              <p:nvPr/>
            </p:nvSpPr>
            <p:spPr>
              <a:xfrm>
                <a:off x="3234556" y="1201695"/>
                <a:ext cx="106081" cy="20503"/>
              </a:xfrm>
              <a:custGeom>
                <a:rect b="b" l="l" r="r" t="t"/>
                <a:pathLst>
                  <a:path extrusionOk="0" h="138" w="714">
                    <a:moveTo>
                      <a:pt x="1" y="1"/>
                    </a:moveTo>
                    <a:lnTo>
                      <a:pt x="1" y="137"/>
                    </a:lnTo>
                    <a:lnTo>
                      <a:pt x="703" y="137"/>
                    </a:lnTo>
                    <a:lnTo>
                      <a:pt x="7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3"/>
              <p:cNvSpPr/>
              <p:nvPr/>
            </p:nvSpPr>
            <p:spPr>
              <a:xfrm>
                <a:off x="3416857" y="1198575"/>
                <a:ext cx="17234" cy="17383"/>
              </a:xfrm>
              <a:custGeom>
                <a:rect b="b" l="l" r="r" t="t"/>
                <a:pathLst>
                  <a:path extrusionOk="0" h="117" w="116">
                    <a:moveTo>
                      <a:pt x="63" y="1"/>
                    </a:moveTo>
                    <a:cubicBezTo>
                      <a:pt x="32" y="1"/>
                      <a:pt x="0" y="22"/>
                      <a:pt x="0" y="53"/>
                    </a:cubicBezTo>
                    <a:cubicBezTo>
                      <a:pt x="0" y="85"/>
                      <a:pt x="21" y="116"/>
                      <a:pt x="53" y="116"/>
                    </a:cubicBezTo>
                    <a:cubicBezTo>
                      <a:pt x="84" y="116"/>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3"/>
              <p:cNvSpPr/>
              <p:nvPr/>
            </p:nvSpPr>
            <p:spPr>
              <a:xfrm>
                <a:off x="3105297" y="982103"/>
                <a:ext cx="76515" cy="39075"/>
              </a:xfrm>
              <a:custGeom>
                <a:rect b="b" l="l" r="r" t="t"/>
                <a:pathLst>
                  <a:path extrusionOk="0" h="263" w="515">
                    <a:moveTo>
                      <a:pt x="514" y="0"/>
                    </a:moveTo>
                    <a:lnTo>
                      <a:pt x="11" y="21"/>
                    </a:lnTo>
                    <a:lnTo>
                      <a:pt x="0" y="262"/>
                    </a:lnTo>
                    <a:lnTo>
                      <a:pt x="514" y="241"/>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3"/>
              <p:cNvSpPr/>
              <p:nvPr/>
            </p:nvSpPr>
            <p:spPr>
              <a:xfrm>
                <a:off x="3106783" y="1195455"/>
                <a:ext cx="71909" cy="39223"/>
              </a:xfrm>
              <a:custGeom>
                <a:rect b="b" l="l" r="r" t="t"/>
                <a:pathLst>
                  <a:path extrusionOk="0" h="264" w="484">
                    <a:moveTo>
                      <a:pt x="483" y="1"/>
                    </a:moveTo>
                    <a:lnTo>
                      <a:pt x="11" y="22"/>
                    </a:lnTo>
                    <a:lnTo>
                      <a:pt x="1" y="263"/>
                    </a:lnTo>
                    <a:lnTo>
                      <a:pt x="483" y="242"/>
                    </a:lnTo>
                    <a:lnTo>
                      <a:pt x="48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3"/>
              <p:cNvSpPr/>
              <p:nvPr/>
            </p:nvSpPr>
            <p:spPr>
              <a:xfrm>
                <a:off x="3571076" y="1195455"/>
                <a:ext cx="17234" cy="17383"/>
              </a:xfrm>
              <a:custGeom>
                <a:rect b="b" l="l" r="r" t="t"/>
                <a:pathLst>
                  <a:path extrusionOk="0" h="117" w="116">
                    <a:moveTo>
                      <a:pt x="64" y="1"/>
                    </a:moveTo>
                    <a:cubicBezTo>
                      <a:pt x="32" y="1"/>
                      <a:pt x="1" y="22"/>
                      <a:pt x="1" y="53"/>
                    </a:cubicBezTo>
                    <a:cubicBezTo>
                      <a:pt x="1" y="85"/>
                      <a:pt x="22" y="116"/>
                      <a:pt x="53" y="116"/>
                    </a:cubicBezTo>
                    <a:cubicBezTo>
                      <a:pt x="85" y="116"/>
                      <a:pt x="116" y="85"/>
                      <a:pt x="116" y="53"/>
                    </a:cubicBezTo>
                    <a:cubicBezTo>
                      <a:pt x="11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3"/>
              <p:cNvSpPr/>
              <p:nvPr/>
            </p:nvSpPr>
            <p:spPr>
              <a:xfrm>
                <a:off x="3566471" y="935302"/>
                <a:ext cx="17234" cy="15749"/>
              </a:xfrm>
              <a:custGeom>
                <a:rect b="b" l="l" r="r" t="t"/>
                <a:pathLst>
                  <a:path extrusionOk="0" h="106" w="116">
                    <a:moveTo>
                      <a:pt x="63" y="1"/>
                    </a:moveTo>
                    <a:cubicBezTo>
                      <a:pt x="32" y="1"/>
                      <a:pt x="11" y="22"/>
                      <a:pt x="11" y="53"/>
                    </a:cubicBezTo>
                    <a:cubicBezTo>
                      <a:pt x="0" y="85"/>
                      <a:pt x="32" y="105"/>
                      <a:pt x="63" y="105"/>
                    </a:cubicBezTo>
                    <a:cubicBezTo>
                      <a:pt x="95" y="105"/>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3"/>
              <p:cNvSpPr/>
              <p:nvPr/>
            </p:nvSpPr>
            <p:spPr>
              <a:xfrm>
                <a:off x="2080137" y="863689"/>
                <a:ext cx="110687" cy="378711"/>
              </a:xfrm>
              <a:custGeom>
                <a:rect b="b" l="l" r="r" t="t"/>
                <a:pathLst>
                  <a:path extrusionOk="0" h="2549" w="745">
                    <a:moveTo>
                      <a:pt x="0" y="0"/>
                    </a:moveTo>
                    <a:lnTo>
                      <a:pt x="32" y="2548"/>
                    </a:lnTo>
                    <a:lnTo>
                      <a:pt x="745" y="2548"/>
                    </a:ln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3"/>
              <p:cNvSpPr/>
              <p:nvPr/>
            </p:nvSpPr>
            <p:spPr>
              <a:xfrm>
                <a:off x="1790269" y="967988"/>
                <a:ext cx="118561" cy="274413"/>
              </a:xfrm>
              <a:custGeom>
                <a:rect b="b" l="l" r="r" t="t"/>
                <a:pathLst>
                  <a:path extrusionOk="0" h="1847" w="798">
                    <a:moveTo>
                      <a:pt x="1" y="1"/>
                    </a:moveTo>
                    <a:lnTo>
                      <a:pt x="85" y="1846"/>
                    </a:lnTo>
                    <a:lnTo>
                      <a:pt x="798" y="1846"/>
                    </a:ln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3"/>
              <p:cNvSpPr/>
              <p:nvPr/>
            </p:nvSpPr>
            <p:spPr>
              <a:xfrm>
                <a:off x="2203156" y="863689"/>
                <a:ext cx="166847" cy="378711"/>
              </a:xfrm>
              <a:custGeom>
                <a:rect b="b" l="l" r="r" t="t"/>
                <a:pathLst>
                  <a:path extrusionOk="0" h="2549" w="1123">
                    <a:moveTo>
                      <a:pt x="1" y="0"/>
                    </a:moveTo>
                    <a:lnTo>
                      <a:pt x="43" y="2548"/>
                    </a:lnTo>
                    <a:lnTo>
                      <a:pt x="1123" y="2548"/>
                    </a:ln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3"/>
              <p:cNvSpPr/>
              <p:nvPr/>
            </p:nvSpPr>
            <p:spPr>
              <a:xfrm>
                <a:off x="2377730" y="863689"/>
                <a:ext cx="145007" cy="378711"/>
              </a:xfrm>
              <a:custGeom>
                <a:rect b="b" l="l" r="r" t="t"/>
                <a:pathLst>
                  <a:path extrusionOk="0" h="2549" w="976">
                    <a:moveTo>
                      <a:pt x="32" y="0"/>
                    </a:moveTo>
                    <a:lnTo>
                      <a:pt x="0" y="2548"/>
                    </a:lnTo>
                    <a:lnTo>
                      <a:pt x="891" y="2548"/>
                    </a:lnTo>
                    <a:lnTo>
                      <a:pt x="9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3"/>
              <p:cNvSpPr/>
              <p:nvPr/>
            </p:nvSpPr>
            <p:spPr>
              <a:xfrm>
                <a:off x="1924283" y="894741"/>
                <a:ext cx="146641" cy="347660"/>
              </a:xfrm>
              <a:custGeom>
                <a:rect b="b" l="l" r="r" t="t"/>
                <a:pathLst>
                  <a:path extrusionOk="0" h="2340" w="987">
                    <a:moveTo>
                      <a:pt x="1" y="1"/>
                    </a:moveTo>
                    <a:lnTo>
                      <a:pt x="32" y="2339"/>
                    </a:lnTo>
                    <a:lnTo>
                      <a:pt x="986" y="2339"/>
                    </a:ln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3"/>
              <p:cNvSpPr/>
              <p:nvPr/>
            </p:nvSpPr>
            <p:spPr>
              <a:xfrm>
                <a:off x="2080137" y="863689"/>
                <a:ext cx="104446" cy="266539"/>
              </a:xfrm>
              <a:custGeom>
                <a:rect b="b" l="l" r="r" t="t"/>
                <a:pathLst>
                  <a:path extrusionOk="0" h="1794" w="703">
                    <a:moveTo>
                      <a:pt x="0" y="0"/>
                    </a:moveTo>
                    <a:lnTo>
                      <a:pt x="21" y="1772"/>
                    </a:lnTo>
                    <a:cubicBezTo>
                      <a:pt x="241" y="1783"/>
                      <a:pt x="472" y="1793"/>
                      <a:pt x="703" y="1793"/>
                    </a:cubicBez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3"/>
              <p:cNvSpPr/>
              <p:nvPr/>
            </p:nvSpPr>
            <p:spPr>
              <a:xfrm>
                <a:off x="1790269" y="967988"/>
                <a:ext cx="115441" cy="140401"/>
              </a:xfrm>
              <a:custGeom>
                <a:rect b="b" l="l" r="r" t="t"/>
                <a:pathLst>
                  <a:path extrusionOk="0" h="945" w="777">
                    <a:moveTo>
                      <a:pt x="1" y="1"/>
                    </a:moveTo>
                    <a:lnTo>
                      <a:pt x="43" y="787"/>
                    </a:lnTo>
                    <a:cubicBezTo>
                      <a:pt x="263" y="850"/>
                      <a:pt x="515" y="903"/>
                      <a:pt x="777" y="945"/>
                    </a:cubicBez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3"/>
              <p:cNvSpPr/>
              <p:nvPr/>
            </p:nvSpPr>
            <p:spPr>
              <a:xfrm>
                <a:off x="2203156" y="863689"/>
                <a:ext cx="156001" cy="268025"/>
              </a:xfrm>
              <a:custGeom>
                <a:rect b="b" l="l" r="r" t="t"/>
                <a:pathLst>
                  <a:path extrusionOk="0" h="1804" w="1050">
                    <a:moveTo>
                      <a:pt x="1" y="0"/>
                    </a:moveTo>
                    <a:lnTo>
                      <a:pt x="32" y="1804"/>
                    </a:lnTo>
                    <a:lnTo>
                      <a:pt x="105" y="1804"/>
                    </a:lnTo>
                    <a:cubicBezTo>
                      <a:pt x="431" y="1804"/>
                      <a:pt x="745" y="1783"/>
                      <a:pt x="1049" y="1772"/>
                    </a:cubicBez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3"/>
              <p:cNvSpPr/>
              <p:nvPr/>
            </p:nvSpPr>
            <p:spPr>
              <a:xfrm>
                <a:off x="2379216" y="863689"/>
                <a:ext cx="145007" cy="261785"/>
              </a:xfrm>
              <a:custGeom>
                <a:rect b="b" l="l" r="r" t="t"/>
                <a:pathLst>
                  <a:path extrusionOk="0" h="1762" w="976">
                    <a:moveTo>
                      <a:pt x="22" y="0"/>
                    </a:moveTo>
                    <a:lnTo>
                      <a:pt x="1" y="1762"/>
                    </a:lnTo>
                    <a:cubicBezTo>
                      <a:pt x="315" y="1730"/>
                      <a:pt x="619" y="1699"/>
                      <a:pt x="913" y="1657"/>
                    </a:cubicBezTo>
                    <a:lnTo>
                      <a:pt x="9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3"/>
              <p:cNvSpPr/>
              <p:nvPr/>
            </p:nvSpPr>
            <p:spPr>
              <a:xfrm>
                <a:off x="1924283" y="894741"/>
                <a:ext cx="140401" cy="230733"/>
              </a:xfrm>
              <a:custGeom>
                <a:rect b="b" l="l" r="r" t="t"/>
                <a:pathLst>
                  <a:path extrusionOk="0" h="1553" w="945">
                    <a:moveTo>
                      <a:pt x="1" y="1"/>
                    </a:moveTo>
                    <a:lnTo>
                      <a:pt x="22" y="1448"/>
                    </a:lnTo>
                    <a:cubicBezTo>
                      <a:pt x="315" y="1501"/>
                      <a:pt x="619" y="1532"/>
                      <a:pt x="944" y="1553"/>
                    </a:cubicBez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3"/>
              <p:cNvSpPr/>
              <p:nvPr/>
            </p:nvSpPr>
            <p:spPr>
              <a:xfrm>
                <a:off x="1944489" y="913462"/>
                <a:ext cx="93749" cy="23623"/>
              </a:xfrm>
              <a:custGeom>
                <a:rect b="b" l="l" r="r" t="t"/>
                <a:pathLst>
                  <a:path extrusionOk="0" h="159" w="631">
                    <a:moveTo>
                      <a:pt x="1" y="1"/>
                    </a:moveTo>
                    <a:lnTo>
                      <a:pt x="1" y="158"/>
                    </a:lnTo>
                    <a:lnTo>
                      <a:pt x="630" y="158"/>
                    </a:lnTo>
                    <a:lnTo>
                      <a:pt x="6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3"/>
              <p:cNvSpPr/>
              <p:nvPr/>
            </p:nvSpPr>
            <p:spPr>
              <a:xfrm>
                <a:off x="1946123" y="952388"/>
                <a:ext cx="93601" cy="23623"/>
              </a:xfrm>
              <a:custGeom>
                <a:rect b="b" l="l" r="r" t="t"/>
                <a:pathLst>
                  <a:path extrusionOk="0" h="159" w="630">
                    <a:moveTo>
                      <a:pt x="0" y="1"/>
                    </a:moveTo>
                    <a:lnTo>
                      <a:pt x="0" y="158"/>
                    </a:lnTo>
                    <a:lnTo>
                      <a:pt x="630" y="158"/>
                    </a:lnTo>
                    <a:lnTo>
                      <a:pt x="61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3"/>
              <p:cNvSpPr/>
              <p:nvPr/>
            </p:nvSpPr>
            <p:spPr>
              <a:xfrm>
                <a:off x="1941369" y="1201695"/>
                <a:ext cx="104595" cy="20503"/>
              </a:xfrm>
              <a:custGeom>
                <a:rect b="b" l="l" r="r" t="t"/>
                <a:pathLst>
                  <a:path extrusionOk="0" h="138" w="704">
                    <a:moveTo>
                      <a:pt x="1" y="1"/>
                    </a:moveTo>
                    <a:lnTo>
                      <a:pt x="1" y="137"/>
                    </a:lnTo>
                    <a:lnTo>
                      <a:pt x="704" y="137"/>
                    </a:lnTo>
                    <a:lnTo>
                      <a:pt x="70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3"/>
              <p:cNvSpPr/>
              <p:nvPr/>
            </p:nvSpPr>
            <p:spPr>
              <a:xfrm>
                <a:off x="2122480" y="1201695"/>
                <a:ext cx="18572" cy="14263"/>
              </a:xfrm>
              <a:custGeom>
                <a:rect b="b" l="l" r="r" t="t"/>
                <a:pathLst>
                  <a:path extrusionOk="0" h="96" w="125">
                    <a:moveTo>
                      <a:pt x="104" y="1"/>
                    </a:moveTo>
                    <a:cubicBezTo>
                      <a:pt x="67" y="1"/>
                      <a:pt x="0" y="87"/>
                      <a:pt x="72" y="95"/>
                    </a:cubicBezTo>
                    <a:cubicBezTo>
                      <a:pt x="103" y="95"/>
                      <a:pt x="124" y="64"/>
                      <a:pt x="124" y="32"/>
                    </a:cubicBezTo>
                    <a:cubicBezTo>
                      <a:pt x="124" y="9"/>
                      <a:pt x="116" y="1"/>
                      <a:pt x="10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3"/>
              <p:cNvSpPr/>
              <p:nvPr/>
            </p:nvSpPr>
            <p:spPr>
              <a:xfrm>
                <a:off x="2401057" y="1179854"/>
                <a:ext cx="85875" cy="42343"/>
              </a:xfrm>
              <a:custGeom>
                <a:rect b="b" l="l" r="r" t="t"/>
                <a:pathLst>
                  <a:path extrusionOk="0" h="285" w="578">
                    <a:moveTo>
                      <a:pt x="0" y="1"/>
                    </a:moveTo>
                    <a:lnTo>
                      <a:pt x="11" y="284"/>
                    </a:lnTo>
                    <a:lnTo>
                      <a:pt x="577" y="284"/>
                    </a:lnTo>
                    <a:lnTo>
                      <a:pt x="577"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3"/>
              <p:cNvSpPr/>
              <p:nvPr/>
            </p:nvSpPr>
            <p:spPr>
              <a:xfrm>
                <a:off x="1804384" y="982103"/>
                <a:ext cx="74881" cy="39075"/>
              </a:xfrm>
              <a:custGeom>
                <a:rect b="b" l="l" r="r" t="t"/>
                <a:pathLst>
                  <a:path extrusionOk="0" h="263" w="504">
                    <a:moveTo>
                      <a:pt x="503" y="0"/>
                    </a:moveTo>
                    <a:lnTo>
                      <a:pt x="0" y="21"/>
                    </a:lnTo>
                    <a:lnTo>
                      <a:pt x="0" y="262"/>
                    </a:lnTo>
                    <a:lnTo>
                      <a:pt x="503" y="241"/>
                    </a:lnTo>
                    <a:lnTo>
                      <a:pt x="50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3"/>
              <p:cNvSpPr/>
              <p:nvPr/>
            </p:nvSpPr>
            <p:spPr>
              <a:xfrm>
                <a:off x="1815229" y="1195455"/>
                <a:ext cx="70275" cy="39223"/>
              </a:xfrm>
              <a:custGeom>
                <a:rect b="b" l="l" r="r" t="t"/>
                <a:pathLst>
                  <a:path extrusionOk="0" h="264" w="473">
                    <a:moveTo>
                      <a:pt x="472" y="1"/>
                    </a:moveTo>
                    <a:lnTo>
                      <a:pt x="1" y="22"/>
                    </a:lnTo>
                    <a:lnTo>
                      <a:pt x="1" y="263"/>
                    </a:lnTo>
                    <a:lnTo>
                      <a:pt x="472" y="242"/>
                    </a:lnTo>
                    <a:lnTo>
                      <a:pt x="4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3"/>
              <p:cNvSpPr/>
              <p:nvPr/>
            </p:nvSpPr>
            <p:spPr>
              <a:xfrm>
                <a:off x="2276403" y="1195455"/>
                <a:ext cx="18869" cy="17383"/>
              </a:xfrm>
              <a:custGeom>
                <a:rect b="b" l="l" r="r" t="t"/>
                <a:pathLst>
                  <a:path extrusionOk="0" h="117" w="127">
                    <a:moveTo>
                      <a:pt x="56" y="0"/>
                    </a:moveTo>
                    <a:cubicBezTo>
                      <a:pt x="1" y="0"/>
                      <a:pt x="3" y="116"/>
                      <a:pt x="63" y="116"/>
                    </a:cubicBezTo>
                    <a:cubicBezTo>
                      <a:pt x="95" y="116"/>
                      <a:pt x="126" y="85"/>
                      <a:pt x="126" y="53"/>
                    </a:cubicBezTo>
                    <a:cubicBezTo>
                      <a:pt x="126" y="22"/>
                      <a:pt x="95" y="1"/>
                      <a:pt x="63" y="1"/>
                    </a:cubicBezTo>
                    <a:cubicBezTo>
                      <a:pt x="61" y="0"/>
                      <a:pt x="58" y="0"/>
                      <a:pt x="56"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3"/>
              <p:cNvSpPr/>
              <p:nvPr/>
            </p:nvSpPr>
            <p:spPr>
              <a:xfrm>
                <a:off x="2261100" y="938422"/>
                <a:ext cx="18572" cy="12629"/>
              </a:xfrm>
              <a:custGeom>
                <a:rect b="b" l="l" r="r" t="t"/>
                <a:pathLst>
                  <a:path extrusionOk="0" h="85" w="125">
                    <a:moveTo>
                      <a:pt x="104" y="0"/>
                    </a:moveTo>
                    <a:cubicBezTo>
                      <a:pt x="67" y="0"/>
                      <a:pt x="1" y="84"/>
                      <a:pt x="72" y="84"/>
                    </a:cubicBezTo>
                    <a:cubicBezTo>
                      <a:pt x="103" y="84"/>
                      <a:pt x="124" y="64"/>
                      <a:pt x="124" y="32"/>
                    </a:cubicBezTo>
                    <a:cubicBezTo>
                      <a:pt x="124" y="9"/>
                      <a:pt x="116" y="0"/>
                      <a:pt x="104"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3"/>
              <p:cNvSpPr/>
              <p:nvPr/>
            </p:nvSpPr>
            <p:spPr>
              <a:xfrm>
                <a:off x="2433743" y="1140928"/>
                <a:ext cx="18869" cy="18869"/>
              </a:xfrm>
              <a:custGeom>
                <a:rect b="b" l="l" r="r" t="t"/>
                <a:pathLst>
                  <a:path extrusionOk="0" h="127" w="127">
                    <a:moveTo>
                      <a:pt x="64" y="1"/>
                    </a:moveTo>
                    <a:cubicBezTo>
                      <a:pt x="22" y="1"/>
                      <a:pt x="1" y="22"/>
                      <a:pt x="1" y="64"/>
                    </a:cubicBezTo>
                    <a:cubicBezTo>
                      <a:pt x="1" y="95"/>
                      <a:pt x="22" y="127"/>
                      <a:pt x="64" y="127"/>
                    </a:cubicBezTo>
                    <a:cubicBezTo>
                      <a:pt x="95" y="127"/>
                      <a:pt x="126" y="95"/>
                      <a:pt x="126" y="64"/>
                    </a:cubicBezTo>
                    <a:cubicBezTo>
                      <a:pt x="12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3"/>
              <p:cNvSpPr/>
              <p:nvPr/>
            </p:nvSpPr>
            <p:spPr>
              <a:xfrm>
                <a:off x="2446966" y="939759"/>
                <a:ext cx="23177" cy="15897"/>
              </a:xfrm>
              <a:custGeom>
                <a:rect b="b" l="l" r="r" t="t"/>
                <a:pathLst>
                  <a:path extrusionOk="0" h="107" w="156">
                    <a:moveTo>
                      <a:pt x="135" y="0"/>
                    </a:moveTo>
                    <a:cubicBezTo>
                      <a:pt x="93" y="0"/>
                      <a:pt x="1" y="107"/>
                      <a:pt x="90" y="107"/>
                    </a:cubicBezTo>
                    <a:cubicBezTo>
                      <a:pt x="121" y="107"/>
                      <a:pt x="153" y="75"/>
                      <a:pt x="153" y="34"/>
                    </a:cubicBezTo>
                    <a:cubicBezTo>
                      <a:pt x="155" y="10"/>
                      <a:pt x="147" y="0"/>
                      <a:pt x="135"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9" name="Google Shape;2589;p53"/>
            <p:cNvSpPr/>
            <p:nvPr/>
          </p:nvSpPr>
          <p:spPr>
            <a:xfrm>
              <a:off x="4058696" y="880775"/>
              <a:ext cx="59429" cy="28229"/>
            </a:xfrm>
            <a:custGeom>
              <a:rect b="b" l="l" r="r" t="t"/>
              <a:pathLst>
                <a:path extrusionOk="0" h="190" w="400">
                  <a:moveTo>
                    <a:pt x="1" y="1"/>
                  </a:moveTo>
                  <a:lnTo>
                    <a:pt x="1" y="189"/>
                  </a:lnTo>
                  <a:lnTo>
                    <a:pt x="399" y="189"/>
                  </a:lnTo>
                  <a:lnTo>
                    <a:pt x="38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3"/>
            <p:cNvSpPr/>
            <p:nvPr/>
          </p:nvSpPr>
          <p:spPr>
            <a:xfrm>
              <a:off x="4173989" y="880775"/>
              <a:ext cx="62549" cy="28229"/>
            </a:xfrm>
            <a:custGeom>
              <a:rect b="b" l="l" r="r" t="t"/>
              <a:pathLst>
                <a:path extrusionOk="0" h="190" w="421">
                  <a:moveTo>
                    <a:pt x="1" y="1"/>
                  </a:moveTo>
                  <a:lnTo>
                    <a:pt x="11" y="189"/>
                  </a:lnTo>
                  <a:lnTo>
                    <a:pt x="420" y="189"/>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3"/>
            <p:cNvSpPr/>
            <p:nvPr/>
          </p:nvSpPr>
          <p:spPr>
            <a:xfrm>
              <a:off x="2787497" y="882410"/>
              <a:ext cx="37440" cy="18720"/>
            </a:xfrm>
            <a:custGeom>
              <a:rect b="b" l="l" r="r" t="t"/>
              <a:pathLst>
                <a:path extrusionOk="0" h="126" w="252">
                  <a:moveTo>
                    <a:pt x="0" y="0"/>
                  </a:moveTo>
                  <a:lnTo>
                    <a:pt x="10" y="126"/>
                  </a:lnTo>
                  <a:lnTo>
                    <a:pt x="252" y="126"/>
                  </a:lnTo>
                  <a:lnTo>
                    <a:pt x="252"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3"/>
            <p:cNvSpPr/>
            <p:nvPr/>
          </p:nvSpPr>
          <p:spPr>
            <a:xfrm>
              <a:off x="2869956" y="880775"/>
              <a:ext cx="65669" cy="28229"/>
            </a:xfrm>
            <a:custGeom>
              <a:rect b="b" l="l" r="r" t="t"/>
              <a:pathLst>
                <a:path extrusionOk="0" h="190" w="442">
                  <a:moveTo>
                    <a:pt x="1" y="1"/>
                  </a:moveTo>
                  <a:lnTo>
                    <a:pt x="1" y="189"/>
                  </a:lnTo>
                  <a:lnTo>
                    <a:pt x="441" y="189"/>
                  </a:lnTo>
                  <a:lnTo>
                    <a:pt x="43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3"/>
            <p:cNvSpPr/>
            <p:nvPr/>
          </p:nvSpPr>
          <p:spPr>
            <a:xfrm>
              <a:off x="2999364" y="880775"/>
              <a:ext cx="68640" cy="28229"/>
            </a:xfrm>
            <a:custGeom>
              <a:rect b="b" l="l" r="r" t="t"/>
              <a:pathLst>
                <a:path extrusionOk="0" h="190" w="462">
                  <a:moveTo>
                    <a:pt x="0" y="1"/>
                  </a:moveTo>
                  <a:lnTo>
                    <a:pt x="0" y="189"/>
                  </a:lnTo>
                  <a:lnTo>
                    <a:pt x="462" y="189"/>
                  </a:lnTo>
                  <a:lnTo>
                    <a:pt x="46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3"/>
            <p:cNvSpPr/>
            <p:nvPr/>
          </p:nvSpPr>
          <p:spPr>
            <a:xfrm>
              <a:off x="3402891"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3"/>
            <p:cNvSpPr/>
            <p:nvPr/>
          </p:nvSpPr>
          <p:spPr>
            <a:xfrm>
              <a:off x="3524424" y="880775"/>
              <a:ext cx="96721" cy="28229"/>
            </a:xfrm>
            <a:custGeom>
              <a:rect b="b" l="l" r="r" t="t"/>
              <a:pathLst>
                <a:path extrusionOk="0" h="190" w="651">
                  <a:moveTo>
                    <a:pt x="0" y="1"/>
                  </a:moveTo>
                  <a:lnTo>
                    <a:pt x="0" y="189"/>
                  </a:lnTo>
                  <a:lnTo>
                    <a:pt x="64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3"/>
            <p:cNvSpPr/>
            <p:nvPr/>
          </p:nvSpPr>
          <p:spPr>
            <a:xfrm>
              <a:off x="2095737"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3"/>
            <p:cNvSpPr/>
            <p:nvPr/>
          </p:nvSpPr>
          <p:spPr>
            <a:xfrm>
              <a:off x="2217271" y="880775"/>
              <a:ext cx="96721" cy="28229"/>
            </a:xfrm>
            <a:custGeom>
              <a:rect b="b" l="l" r="r" t="t"/>
              <a:pathLst>
                <a:path extrusionOk="0" h="190" w="651">
                  <a:moveTo>
                    <a:pt x="0" y="1"/>
                  </a:moveTo>
                  <a:lnTo>
                    <a:pt x="0" y="189"/>
                  </a:lnTo>
                  <a:lnTo>
                    <a:pt x="65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3"/>
            <p:cNvSpPr/>
            <p:nvPr/>
          </p:nvSpPr>
          <p:spPr>
            <a:xfrm>
              <a:off x="2408782" y="880775"/>
              <a:ext cx="102961" cy="28229"/>
            </a:xfrm>
            <a:custGeom>
              <a:rect b="b" l="l" r="r" t="t"/>
              <a:pathLst>
                <a:path extrusionOk="0" h="190" w="693">
                  <a:moveTo>
                    <a:pt x="1" y="1"/>
                  </a:moveTo>
                  <a:lnTo>
                    <a:pt x="11" y="189"/>
                  </a:lnTo>
                  <a:lnTo>
                    <a:pt x="693" y="189"/>
                  </a:lnTo>
                  <a:lnTo>
                    <a:pt x="69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9" name="Google Shape;2599;p53"/>
          <p:cNvGrpSpPr/>
          <p:nvPr/>
        </p:nvGrpSpPr>
        <p:grpSpPr>
          <a:xfrm flipH="1">
            <a:off x="5161963" y="852042"/>
            <a:ext cx="3268775" cy="380199"/>
            <a:chOff x="975489" y="863689"/>
            <a:chExt cx="3268775" cy="380199"/>
          </a:xfrm>
        </p:grpSpPr>
        <p:grpSp>
          <p:nvGrpSpPr>
            <p:cNvPr id="2600" name="Google Shape;2600;p53"/>
            <p:cNvGrpSpPr/>
            <p:nvPr/>
          </p:nvGrpSpPr>
          <p:grpSpPr>
            <a:xfrm>
              <a:off x="975489" y="863689"/>
              <a:ext cx="3268775" cy="380199"/>
              <a:chOff x="975489" y="863689"/>
              <a:chExt cx="3268775" cy="380199"/>
            </a:xfrm>
          </p:grpSpPr>
          <p:sp>
            <p:nvSpPr>
              <p:cNvPr id="2601" name="Google Shape;2601;p53"/>
              <p:cNvSpPr/>
              <p:nvPr/>
            </p:nvSpPr>
            <p:spPr>
              <a:xfrm>
                <a:off x="2505355" y="905736"/>
                <a:ext cx="166847" cy="338151"/>
              </a:xfrm>
              <a:custGeom>
                <a:rect b="b" l="l" r="r" t="t"/>
                <a:pathLst>
                  <a:path extrusionOk="0" h="2276" w="1123">
                    <a:moveTo>
                      <a:pt x="588" y="0"/>
                    </a:moveTo>
                    <a:lnTo>
                      <a:pt x="1" y="2171"/>
                    </a:lnTo>
                    <a:lnTo>
                      <a:pt x="546" y="2276"/>
                    </a:lnTo>
                    <a:lnTo>
                      <a:pt x="1123" y="74"/>
                    </a:lnTo>
                    <a:lnTo>
                      <a:pt x="5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3"/>
              <p:cNvSpPr/>
              <p:nvPr/>
            </p:nvSpPr>
            <p:spPr>
              <a:xfrm>
                <a:off x="2536556" y="905736"/>
                <a:ext cx="135647" cy="207407"/>
              </a:xfrm>
              <a:custGeom>
                <a:rect b="b" l="l" r="r" t="t"/>
                <a:pathLst>
                  <a:path extrusionOk="0" h="1396" w="913">
                    <a:moveTo>
                      <a:pt x="378" y="0"/>
                    </a:moveTo>
                    <a:lnTo>
                      <a:pt x="1" y="1395"/>
                    </a:lnTo>
                    <a:cubicBezTo>
                      <a:pt x="200" y="1374"/>
                      <a:pt x="399" y="1332"/>
                      <a:pt x="598" y="1280"/>
                    </a:cubicBezTo>
                    <a:lnTo>
                      <a:pt x="913" y="74"/>
                    </a:lnTo>
                    <a:lnTo>
                      <a:pt x="3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3"/>
              <p:cNvSpPr/>
              <p:nvPr/>
            </p:nvSpPr>
            <p:spPr>
              <a:xfrm>
                <a:off x="2592717" y="930696"/>
                <a:ext cx="54675" cy="45315"/>
              </a:xfrm>
              <a:custGeom>
                <a:rect b="b" l="l" r="r" t="t"/>
                <a:pathLst>
                  <a:path extrusionOk="0" h="305" w="368">
                    <a:moveTo>
                      <a:pt x="74" y="0"/>
                    </a:moveTo>
                    <a:lnTo>
                      <a:pt x="0" y="294"/>
                    </a:lnTo>
                    <a:lnTo>
                      <a:pt x="283" y="304"/>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3"/>
              <p:cNvSpPr/>
              <p:nvPr/>
            </p:nvSpPr>
            <p:spPr>
              <a:xfrm>
                <a:off x="2525710" y="1186094"/>
                <a:ext cx="51555" cy="45463"/>
              </a:xfrm>
              <a:custGeom>
                <a:rect b="b" l="l" r="r" t="t"/>
                <a:pathLst>
                  <a:path extrusionOk="0" h="306" w="347">
                    <a:moveTo>
                      <a:pt x="63" y="1"/>
                    </a:moveTo>
                    <a:lnTo>
                      <a:pt x="0" y="232"/>
                    </a:lnTo>
                    <a:lnTo>
                      <a:pt x="283" y="305"/>
                    </a:lnTo>
                    <a:lnTo>
                      <a:pt x="346" y="64"/>
                    </a:lnTo>
                    <a:lnTo>
                      <a:pt x="6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3"/>
              <p:cNvSpPr/>
              <p:nvPr/>
            </p:nvSpPr>
            <p:spPr>
              <a:xfrm>
                <a:off x="2598957" y="986708"/>
                <a:ext cx="14114" cy="32835"/>
              </a:xfrm>
              <a:custGeom>
                <a:rect b="b" l="l" r="r" t="t"/>
                <a:pathLst>
                  <a:path extrusionOk="0" h="221" w="95">
                    <a:moveTo>
                      <a:pt x="53" y="1"/>
                    </a:moveTo>
                    <a:lnTo>
                      <a:pt x="0" y="221"/>
                    </a:lnTo>
                    <a:lnTo>
                      <a:pt x="42" y="221"/>
                    </a:lnTo>
                    <a:lnTo>
                      <a:pt x="95"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3"/>
              <p:cNvSpPr/>
              <p:nvPr/>
            </p:nvSpPr>
            <p:spPr>
              <a:xfrm>
                <a:off x="1664130" y="896376"/>
                <a:ext cx="115441" cy="346025"/>
              </a:xfrm>
              <a:custGeom>
                <a:rect b="b" l="l" r="r" t="t"/>
                <a:pathLst>
                  <a:path extrusionOk="0" h="2329" w="777">
                    <a:moveTo>
                      <a:pt x="0" y="0"/>
                    </a:moveTo>
                    <a:lnTo>
                      <a:pt x="32" y="2328"/>
                    </a:lnTo>
                    <a:lnTo>
                      <a:pt x="776" y="2328"/>
                    </a:lnTo>
                    <a:lnTo>
                      <a:pt x="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3"/>
              <p:cNvSpPr/>
              <p:nvPr/>
            </p:nvSpPr>
            <p:spPr>
              <a:xfrm>
                <a:off x="975489" y="896376"/>
                <a:ext cx="151247" cy="346025"/>
              </a:xfrm>
              <a:custGeom>
                <a:rect b="b" l="l" r="r" t="t"/>
                <a:pathLst>
                  <a:path extrusionOk="0" h="2329" w="1018">
                    <a:moveTo>
                      <a:pt x="32" y="0"/>
                    </a:moveTo>
                    <a:lnTo>
                      <a:pt x="0" y="2328"/>
                    </a:lnTo>
                    <a:lnTo>
                      <a:pt x="923" y="2328"/>
                    </a:lnTo>
                    <a:lnTo>
                      <a:pt x="10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3"/>
              <p:cNvSpPr/>
              <p:nvPr/>
            </p:nvSpPr>
            <p:spPr>
              <a:xfrm>
                <a:off x="1385256" y="991463"/>
                <a:ext cx="109201" cy="250939"/>
              </a:xfrm>
              <a:custGeom>
                <a:rect b="b" l="l" r="r" t="t"/>
                <a:pathLst>
                  <a:path extrusionOk="0" h="1689" w="735">
                    <a:moveTo>
                      <a:pt x="42" y="0"/>
                    </a:moveTo>
                    <a:lnTo>
                      <a:pt x="0" y="1688"/>
                    </a:lnTo>
                    <a:lnTo>
                      <a:pt x="734" y="1688"/>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3"/>
              <p:cNvSpPr/>
              <p:nvPr/>
            </p:nvSpPr>
            <p:spPr>
              <a:xfrm>
                <a:off x="1280809" y="896376"/>
                <a:ext cx="88995" cy="346025"/>
              </a:xfrm>
              <a:custGeom>
                <a:rect b="b" l="l" r="r" t="t"/>
                <a:pathLst>
                  <a:path extrusionOk="0" h="2329" w="599">
                    <a:moveTo>
                      <a:pt x="1" y="0"/>
                    </a:moveTo>
                    <a:lnTo>
                      <a:pt x="64" y="2328"/>
                    </a:lnTo>
                    <a:lnTo>
                      <a:pt x="598" y="2328"/>
                    </a:lnTo>
                    <a:lnTo>
                      <a:pt x="5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3"/>
              <p:cNvSpPr/>
              <p:nvPr/>
            </p:nvSpPr>
            <p:spPr>
              <a:xfrm>
                <a:off x="1126589" y="929062"/>
                <a:ext cx="146641" cy="313339"/>
              </a:xfrm>
              <a:custGeom>
                <a:rect b="b" l="l" r="r" t="t"/>
                <a:pathLst>
                  <a:path extrusionOk="0" h="2109" w="987">
                    <a:moveTo>
                      <a:pt x="84" y="1"/>
                    </a:moveTo>
                    <a:lnTo>
                      <a:pt x="1" y="2108"/>
                    </a:lnTo>
                    <a:lnTo>
                      <a:pt x="986" y="2108"/>
                    </a:lnTo>
                    <a:lnTo>
                      <a:pt x="902" y="64"/>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3"/>
              <p:cNvSpPr/>
              <p:nvPr/>
            </p:nvSpPr>
            <p:spPr>
              <a:xfrm>
                <a:off x="1502036" y="924456"/>
                <a:ext cx="151247" cy="317945"/>
              </a:xfrm>
              <a:custGeom>
                <a:rect b="b" l="l" r="r" t="t"/>
                <a:pathLst>
                  <a:path extrusionOk="0" h="2140" w="1018">
                    <a:moveTo>
                      <a:pt x="1" y="0"/>
                    </a:moveTo>
                    <a:lnTo>
                      <a:pt x="32" y="2139"/>
                    </a:lnTo>
                    <a:lnTo>
                      <a:pt x="1018" y="2139"/>
                    </a:lnTo>
                    <a:lnTo>
                      <a:pt x="913" y="3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3"/>
              <p:cNvSpPr/>
              <p:nvPr/>
            </p:nvSpPr>
            <p:spPr>
              <a:xfrm>
                <a:off x="1667250" y="1116116"/>
                <a:ext cx="112321" cy="126287"/>
              </a:xfrm>
              <a:custGeom>
                <a:rect b="b" l="l" r="r" t="t"/>
                <a:pathLst>
                  <a:path extrusionOk="0" h="850" w="756">
                    <a:moveTo>
                      <a:pt x="0" y="0"/>
                    </a:moveTo>
                    <a:lnTo>
                      <a:pt x="11" y="839"/>
                    </a:lnTo>
                    <a:lnTo>
                      <a:pt x="755" y="849"/>
                    </a:lnTo>
                    <a:lnTo>
                      <a:pt x="713" y="315"/>
                    </a:lnTo>
                    <a:cubicBezTo>
                      <a:pt x="483" y="189"/>
                      <a:pt x="242" y="94"/>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3"/>
              <p:cNvSpPr/>
              <p:nvPr/>
            </p:nvSpPr>
            <p:spPr>
              <a:xfrm>
                <a:off x="975489" y="1031875"/>
                <a:ext cx="146641" cy="210527"/>
              </a:xfrm>
              <a:custGeom>
                <a:rect b="b" l="l" r="r" t="t"/>
                <a:pathLst>
                  <a:path extrusionOk="0" h="1417" w="987">
                    <a:moveTo>
                      <a:pt x="986" y="1"/>
                    </a:moveTo>
                    <a:lnTo>
                      <a:pt x="986" y="1"/>
                    </a:lnTo>
                    <a:cubicBezTo>
                      <a:pt x="651" y="11"/>
                      <a:pt x="325" y="43"/>
                      <a:pt x="21" y="74"/>
                    </a:cubicBezTo>
                    <a:lnTo>
                      <a:pt x="0" y="1416"/>
                    </a:lnTo>
                    <a:lnTo>
                      <a:pt x="923" y="1416"/>
                    </a:lnTo>
                    <a:lnTo>
                      <a:pt x="9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3"/>
              <p:cNvSpPr/>
              <p:nvPr/>
            </p:nvSpPr>
            <p:spPr>
              <a:xfrm>
                <a:off x="1385256" y="1049109"/>
                <a:ext cx="109201" cy="194779"/>
              </a:xfrm>
              <a:custGeom>
                <a:rect b="b" l="l" r="r" t="t"/>
                <a:pathLst>
                  <a:path extrusionOk="0" h="1311" w="735">
                    <a:moveTo>
                      <a:pt x="32" y="0"/>
                    </a:moveTo>
                    <a:lnTo>
                      <a:pt x="0" y="1311"/>
                    </a:lnTo>
                    <a:lnTo>
                      <a:pt x="734" y="1300"/>
                    </a:lnTo>
                    <a:lnTo>
                      <a:pt x="703" y="115"/>
                    </a:lnTo>
                    <a:cubicBezTo>
                      <a:pt x="483" y="74"/>
                      <a:pt x="262" y="32"/>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3"/>
              <p:cNvSpPr/>
              <p:nvPr/>
            </p:nvSpPr>
            <p:spPr>
              <a:xfrm>
                <a:off x="1283929" y="1036629"/>
                <a:ext cx="85875" cy="205773"/>
              </a:xfrm>
              <a:custGeom>
                <a:rect b="b" l="l" r="r" t="t"/>
                <a:pathLst>
                  <a:path extrusionOk="0" h="1385" w="578">
                    <a:moveTo>
                      <a:pt x="1" y="0"/>
                    </a:moveTo>
                    <a:lnTo>
                      <a:pt x="43" y="1384"/>
                    </a:lnTo>
                    <a:lnTo>
                      <a:pt x="577" y="1384"/>
                    </a:lnTo>
                    <a:lnTo>
                      <a:pt x="556" y="53"/>
                    </a:lnTo>
                    <a:cubicBezTo>
                      <a:pt x="378" y="32"/>
                      <a:pt x="189" y="1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3"/>
              <p:cNvSpPr/>
              <p:nvPr/>
            </p:nvSpPr>
            <p:spPr>
              <a:xfrm>
                <a:off x="1126589" y="1031875"/>
                <a:ext cx="146641" cy="210527"/>
              </a:xfrm>
              <a:custGeom>
                <a:rect b="b" l="l" r="r" t="t"/>
                <a:pathLst>
                  <a:path extrusionOk="0" h="1417" w="987">
                    <a:moveTo>
                      <a:pt x="63" y="1"/>
                    </a:moveTo>
                    <a:lnTo>
                      <a:pt x="1" y="1416"/>
                    </a:lnTo>
                    <a:lnTo>
                      <a:pt x="986" y="1416"/>
                    </a:lnTo>
                    <a:lnTo>
                      <a:pt x="934" y="22"/>
                    </a:lnTo>
                    <a:cubicBezTo>
                      <a:pt x="630" y="1"/>
                      <a:pt x="347" y="1"/>
                      <a:pt x="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3"/>
              <p:cNvSpPr/>
              <p:nvPr/>
            </p:nvSpPr>
            <p:spPr>
              <a:xfrm>
                <a:off x="1505156" y="1069315"/>
                <a:ext cx="148127" cy="173087"/>
              </a:xfrm>
              <a:custGeom>
                <a:rect b="b" l="l" r="r" t="t"/>
                <a:pathLst>
                  <a:path extrusionOk="0" h="1165" w="997">
                    <a:moveTo>
                      <a:pt x="1" y="0"/>
                    </a:moveTo>
                    <a:lnTo>
                      <a:pt x="11" y="1164"/>
                    </a:lnTo>
                    <a:lnTo>
                      <a:pt x="997" y="1164"/>
                    </a:lnTo>
                    <a:lnTo>
                      <a:pt x="955" y="263"/>
                    </a:lnTo>
                    <a:cubicBezTo>
                      <a:pt x="640" y="158"/>
                      <a:pt x="326"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3"/>
              <p:cNvSpPr/>
              <p:nvPr/>
            </p:nvSpPr>
            <p:spPr>
              <a:xfrm>
                <a:off x="995696" y="1203329"/>
                <a:ext cx="90481" cy="23474"/>
              </a:xfrm>
              <a:custGeom>
                <a:rect b="b" l="l" r="r" t="t"/>
                <a:pathLst>
                  <a:path extrusionOk="0" h="158" w="609">
                    <a:moveTo>
                      <a:pt x="11" y="0"/>
                    </a:moveTo>
                    <a:lnTo>
                      <a:pt x="1" y="158"/>
                    </a:lnTo>
                    <a:lnTo>
                      <a:pt x="609" y="158"/>
                    </a:lnTo>
                    <a:lnTo>
                      <a:pt x="609"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3"/>
              <p:cNvSpPr/>
              <p:nvPr/>
            </p:nvSpPr>
            <p:spPr>
              <a:xfrm>
                <a:off x="997330" y="1165888"/>
                <a:ext cx="90481" cy="21989"/>
              </a:xfrm>
              <a:custGeom>
                <a:rect b="b" l="l" r="r" t="t"/>
                <a:pathLst>
                  <a:path extrusionOk="0" h="148" w="609">
                    <a:moveTo>
                      <a:pt x="0" y="1"/>
                    </a:moveTo>
                    <a:lnTo>
                      <a:pt x="0" y="147"/>
                    </a:lnTo>
                    <a:lnTo>
                      <a:pt x="598" y="147"/>
                    </a:lnTo>
                    <a:lnTo>
                      <a:pt x="60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3"/>
              <p:cNvSpPr/>
              <p:nvPr/>
            </p:nvSpPr>
            <p:spPr>
              <a:xfrm>
                <a:off x="1156155" y="1193969"/>
                <a:ext cx="85875" cy="29715"/>
              </a:xfrm>
              <a:custGeom>
                <a:rect b="b" l="l" r="r" t="t"/>
                <a:pathLst>
                  <a:path extrusionOk="0" h="200" w="578">
                    <a:moveTo>
                      <a:pt x="1" y="0"/>
                    </a:moveTo>
                    <a:lnTo>
                      <a:pt x="1" y="200"/>
                    </a:lnTo>
                    <a:lnTo>
                      <a:pt x="578" y="200"/>
                    </a:lnTo>
                    <a:lnTo>
                      <a:pt x="578"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3"/>
              <p:cNvSpPr/>
              <p:nvPr/>
            </p:nvSpPr>
            <p:spPr>
              <a:xfrm>
                <a:off x="989455" y="910341"/>
                <a:ext cx="99841" cy="20503"/>
              </a:xfrm>
              <a:custGeom>
                <a:rect b="b" l="l" r="r" t="t"/>
                <a:pathLst>
                  <a:path extrusionOk="0" h="138" w="672">
                    <a:moveTo>
                      <a:pt x="1" y="1"/>
                    </a:moveTo>
                    <a:lnTo>
                      <a:pt x="1" y="137"/>
                    </a:lnTo>
                    <a:lnTo>
                      <a:pt x="672" y="137"/>
                    </a:lnTo>
                    <a:lnTo>
                      <a:pt x="6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3"/>
              <p:cNvSpPr/>
              <p:nvPr/>
            </p:nvSpPr>
            <p:spPr>
              <a:xfrm>
                <a:off x="1318695" y="916582"/>
                <a:ext cx="18423" cy="17383"/>
              </a:xfrm>
              <a:custGeom>
                <a:rect b="b" l="l" r="r" t="t"/>
                <a:pathLst>
                  <a:path extrusionOk="0" h="117" w="124">
                    <a:moveTo>
                      <a:pt x="63" y="0"/>
                    </a:moveTo>
                    <a:cubicBezTo>
                      <a:pt x="0" y="0"/>
                      <a:pt x="0" y="117"/>
                      <a:pt x="63" y="117"/>
                    </a:cubicBezTo>
                    <a:cubicBezTo>
                      <a:pt x="65" y="117"/>
                      <a:pt x="68" y="117"/>
                      <a:pt x="71" y="116"/>
                    </a:cubicBezTo>
                    <a:cubicBezTo>
                      <a:pt x="92" y="116"/>
                      <a:pt x="123" y="95"/>
                      <a:pt x="123" y="64"/>
                    </a:cubicBezTo>
                    <a:cubicBezTo>
                      <a:pt x="123" y="32"/>
                      <a:pt x="92" y="1"/>
                      <a:pt x="71" y="1"/>
                    </a:cubicBezTo>
                    <a:cubicBezTo>
                      <a:pt x="68" y="0"/>
                      <a:pt x="65" y="0"/>
                      <a:pt x="63"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3"/>
              <p:cNvSpPr/>
              <p:nvPr/>
            </p:nvSpPr>
            <p:spPr>
              <a:xfrm>
                <a:off x="1196122" y="1158163"/>
                <a:ext cx="16343" cy="11292"/>
              </a:xfrm>
              <a:custGeom>
                <a:rect b="b" l="l" r="r" t="t"/>
                <a:pathLst>
                  <a:path extrusionOk="0" h="76" w="110">
                    <a:moveTo>
                      <a:pt x="57" y="0"/>
                    </a:moveTo>
                    <a:cubicBezTo>
                      <a:pt x="0" y="0"/>
                      <a:pt x="56" y="76"/>
                      <a:pt x="90" y="76"/>
                    </a:cubicBezTo>
                    <a:cubicBezTo>
                      <a:pt x="99" y="76"/>
                      <a:pt x="107" y="69"/>
                      <a:pt x="109" y="53"/>
                    </a:cubicBezTo>
                    <a:cubicBezTo>
                      <a:pt x="109" y="21"/>
                      <a:pt x="88" y="0"/>
                      <a:pt x="5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3"/>
              <p:cNvSpPr/>
              <p:nvPr/>
            </p:nvSpPr>
            <p:spPr>
              <a:xfrm>
                <a:off x="1405462" y="1207935"/>
                <a:ext cx="67155" cy="18869"/>
              </a:xfrm>
              <a:custGeom>
                <a:rect b="b" l="l" r="r" t="t"/>
                <a:pathLst>
                  <a:path extrusionOk="0" h="127" w="452">
                    <a:moveTo>
                      <a:pt x="11" y="1"/>
                    </a:moveTo>
                    <a:lnTo>
                      <a:pt x="1" y="127"/>
                    </a:lnTo>
                    <a:lnTo>
                      <a:pt x="452" y="127"/>
                    </a:lnTo>
                    <a:lnTo>
                      <a:pt x="45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3"/>
              <p:cNvSpPr/>
              <p:nvPr/>
            </p:nvSpPr>
            <p:spPr>
              <a:xfrm>
                <a:off x="1304284" y="1187729"/>
                <a:ext cx="54675" cy="43829"/>
              </a:xfrm>
              <a:custGeom>
                <a:rect b="b" l="l" r="r" t="t"/>
                <a:pathLst>
                  <a:path extrusionOk="0" h="295" w="368">
                    <a:moveTo>
                      <a:pt x="367" y="0"/>
                    </a:moveTo>
                    <a:lnTo>
                      <a:pt x="0" y="11"/>
                    </a:lnTo>
                    <a:lnTo>
                      <a:pt x="0" y="294"/>
                    </a:lnTo>
                    <a:lnTo>
                      <a:pt x="357" y="273"/>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3"/>
              <p:cNvSpPr/>
              <p:nvPr/>
            </p:nvSpPr>
            <p:spPr>
              <a:xfrm>
                <a:off x="1534722" y="943176"/>
                <a:ext cx="78149" cy="34320"/>
              </a:xfrm>
              <a:custGeom>
                <a:rect b="b" l="l" r="r" t="t"/>
                <a:pathLst>
                  <a:path extrusionOk="0" h="231" w="526">
                    <a:moveTo>
                      <a:pt x="11" y="0"/>
                    </a:moveTo>
                    <a:lnTo>
                      <a:pt x="1" y="231"/>
                    </a:lnTo>
                    <a:lnTo>
                      <a:pt x="525" y="231"/>
                    </a:lnTo>
                    <a:lnTo>
                      <a:pt x="525"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3"/>
              <p:cNvSpPr/>
              <p:nvPr/>
            </p:nvSpPr>
            <p:spPr>
              <a:xfrm>
                <a:off x="1673490" y="913462"/>
                <a:ext cx="62400" cy="39075"/>
              </a:xfrm>
              <a:custGeom>
                <a:rect b="b" l="l" r="r" t="t"/>
                <a:pathLst>
                  <a:path extrusionOk="0" h="263" w="420">
                    <a:moveTo>
                      <a:pt x="11" y="1"/>
                    </a:moveTo>
                    <a:lnTo>
                      <a:pt x="0" y="242"/>
                    </a:lnTo>
                    <a:lnTo>
                      <a:pt x="420" y="263"/>
                    </a:lnTo>
                    <a:lnTo>
                      <a:pt x="420" y="22"/>
                    </a:lnTo>
                    <a:lnTo>
                      <a:pt x="1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3"/>
              <p:cNvSpPr/>
              <p:nvPr/>
            </p:nvSpPr>
            <p:spPr>
              <a:xfrm>
                <a:off x="1523876" y="1200209"/>
                <a:ext cx="104595" cy="28229"/>
              </a:xfrm>
              <a:custGeom>
                <a:rect b="b" l="l" r="r" t="t"/>
                <a:pathLst>
                  <a:path extrusionOk="0" h="190" w="704">
                    <a:moveTo>
                      <a:pt x="1" y="0"/>
                    </a:moveTo>
                    <a:lnTo>
                      <a:pt x="11" y="189"/>
                    </a:lnTo>
                    <a:lnTo>
                      <a:pt x="703" y="189"/>
                    </a:lnTo>
                    <a:lnTo>
                      <a:pt x="69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3"/>
              <p:cNvSpPr/>
              <p:nvPr/>
            </p:nvSpPr>
            <p:spPr>
              <a:xfrm>
                <a:off x="1679730" y="1161283"/>
                <a:ext cx="78001" cy="71761"/>
              </a:xfrm>
              <a:custGeom>
                <a:rect b="b" l="l" r="r" t="t"/>
                <a:pathLst>
                  <a:path extrusionOk="0" h="483" w="525">
                    <a:moveTo>
                      <a:pt x="0" y="0"/>
                    </a:moveTo>
                    <a:lnTo>
                      <a:pt x="11" y="483"/>
                    </a:lnTo>
                    <a:lnTo>
                      <a:pt x="525" y="483"/>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3"/>
              <p:cNvSpPr/>
              <p:nvPr/>
            </p:nvSpPr>
            <p:spPr>
              <a:xfrm>
                <a:off x="1327610" y="1144048"/>
                <a:ext cx="7874" cy="32983"/>
              </a:xfrm>
              <a:custGeom>
                <a:rect b="b" l="l" r="r" t="t"/>
                <a:pathLst>
                  <a:path extrusionOk="0" h="222" w="53">
                    <a:moveTo>
                      <a:pt x="53" y="1"/>
                    </a:moveTo>
                    <a:lnTo>
                      <a:pt x="0" y="11"/>
                    </a:lnTo>
                    <a:lnTo>
                      <a:pt x="0" y="221"/>
                    </a:lnTo>
                    <a:lnTo>
                      <a:pt x="53" y="221"/>
                    </a:lnTo>
                    <a:lnTo>
                      <a:pt x="5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3"/>
              <p:cNvSpPr/>
              <p:nvPr/>
            </p:nvSpPr>
            <p:spPr>
              <a:xfrm>
                <a:off x="1424183" y="1008252"/>
                <a:ext cx="26297" cy="21394"/>
              </a:xfrm>
              <a:custGeom>
                <a:rect b="b" l="l" r="r" t="t"/>
                <a:pathLst>
                  <a:path extrusionOk="0" h="144" w="177">
                    <a:moveTo>
                      <a:pt x="107" y="0"/>
                    </a:moveTo>
                    <a:cubicBezTo>
                      <a:pt x="103" y="0"/>
                      <a:pt x="99" y="1"/>
                      <a:pt x="95" y="2"/>
                    </a:cubicBezTo>
                    <a:cubicBezTo>
                      <a:pt x="32" y="2"/>
                      <a:pt x="0" y="86"/>
                      <a:pt x="53" y="128"/>
                    </a:cubicBezTo>
                    <a:cubicBezTo>
                      <a:pt x="66" y="139"/>
                      <a:pt x="80" y="143"/>
                      <a:pt x="95" y="143"/>
                    </a:cubicBezTo>
                    <a:cubicBezTo>
                      <a:pt x="137" y="143"/>
                      <a:pt x="176" y="102"/>
                      <a:pt x="168" y="55"/>
                    </a:cubicBezTo>
                    <a:cubicBezTo>
                      <a:pt x="159" y="28"/>
                      <a:pt x="134" y="0"/>
                      <a:pt x="10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3"/>
              <p:cNvSpPr/>
              <p:nvPr/>
            </p:nvSpPr>
            <p:spPr>
              <a:xfrm>
                <a:off x="2778137" y="863689"/>
                <a:ext cx="74881" cy="378711"/>
              </a:xfrm>
              <a:custGeom>
                <a:rect b="b" l="l" r="r" t="t"/>
                <a:pathLst>
                  <a:path extrusionOk="0" h="2549" w="504">
                    <a:moveTo>
                      <a:pt x="0" y="0"/>
                    </a:moveTo>
                    <a:lnTo>
                      <a:pt x="21" y="2548"/>
                    </a:lnTo>
                    <a:lnTo>
                      <a:pt x="503" y="2548"/>
                    </a:ln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3"/>
              <p:cNvSpPr/>
              <p:nvPr/>
            </p:nvSpPr>
            <p:spPr>
              <a:xfrm>
                <a:off x="3683250" y="925942"/>
                <a:ext cx="113955" cy="316459"/>
              </a:xfrm>
              <a:custGeom>
                <a:rect b="b" l="l" r="r" t="t"/>
                <a:pathLst>
                  <a:path extrusionOk="0" h="2130" w="767">
                    <a:moveTo>
                      <a:pt x="1" y="1"/>
                    </a:moveTo>
                    <a:lnTo>
                      <a:pt x="32" y="2129"/>
                    </a:lnTo>
                    <a:lnTo>
                      <a:pt x="766" y="2129"/>
                    </a:ln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3"/>
              <p:cNvSpPr/>
              <p:nvPr/>
            </p:nvSpPr>
            <p:spPr>
              <a:xfrm>
                <a:off x="3801663" y="925942"/>
                <a:ext cx="98355" cy="316459"/>
              </a:xfrm>
              <a:custGeom>
                <a:rect b="b" l="l" r="r" t="t"/>
                <a:pathLst>
                  <a:path extrusionOk="0" h="2130" w="662">
                    <a:moveTo>
                      <a:pt x="22" y="1"/>
                    </a:moveTo>
                    <a:lnTo>
                      <a:pt x="1" y="2129"/>
                    </a:lnTo>
                    <a:lnTo>
                      <a:pt x="598" y="2129"/>
                    </a:ln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3"/>
              <p:cNvSpPr/>
              <p:nvPr/>
            </p:nvSpPr>
            <p:spPr>
              <a:xfrm>
                <a:off x="3683250" y="925942"/>
                <a:ext cx="106081" cy="223007"/>
              </a:xfrm>
              <a:custGeom>
                <a:rect b="b" l="l" r="r" t="t"/>
                <a:pathLst>
                  <a:path extrusionOk="0" h="1501" w="714">
                    <a:moveTo>
                      <a:pt x="1" y="1"/>
                    </a:moveTo>
                    <a:lnTo>
                      <a:pt x="22" y="1500"/>
                    </a:lnTo>
                    <a:lnTo>
                      <a:pt x="74" y="1500"/>
                    </a:lnTo>
                    <a:cubicBezTo>
                      <a:pt x="294" y="1500"/>
                      <a:pt x="504" y="1490"/>
                      <a:pt x="714" y="1479"/>
                    </a:cubicBez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3"/>
              <p:cNvSpPr/>
              <p:nvPr/>
            </p:nvSpPr>
            <p:spPr>
              <a:xfrm>
                <a:off x="3801663" y="925942"/>
                <a:ext cx="98355" cy="218253"/>
              </a:xfrm>
              <a:custGeom>
                <a:rect b="b" l="l" r="r" t="t"/>
                <a:pathLst>
                  <a:path extrusionOk="0" h="1469" w="662">
                    <a:moveTo>
                      <a:pt x="22" y="1"/>
                    </a:moveTo>
                    <a:lnTo>
                      <a:pt x="1" y="1469"/>
                    </a:lnTo>
                    <a:cubicBezTo>
                      <a:pt x="221" y="1448"/>
                      <a:pt x="431" y="1416"/>
                      <a:pt x="619" y="1385"/>
                    </a:cubicBez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3"/>
              <p:cNvSpPr/>
              <p:nvPr/>
            </p:nvSpPr>
            <p:spPr>
              <a:xfrm>
                <a:off x="3692610" y="940056"/>
                <a:ext cx="67155" cy="24960"/>
              </a:xfrm>
              <a:custGeom>
                <a:rect b="b" l="l" r="r" t="t"/>
                <a:pathLst>
                  <a:path extrusionOk="0" h="168" w="452">
                    <a:moveTo>
                      <a:pt x="1" y="0"/>
                    </a:moveTo>
                    <a:lnTo>
                      <a:pt x="11" y="168"/>
                    </a:lnTo>
                    <a:lnTo>
                      <a:pt x="451" y="168"/>
                    </a:lnTo>
                    <a:lnTo>
                      <a:pt x="441"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3"/>
              <p:cNvSpPr/>
              <p:nvPr/>
            </p:nvSpPr>
            <p:spPr>
              <a:xfrm>
                <a:off x="3817263" y="1189214"/>
                <a:ext cx="57795" cy="36103"/>
              </a:xfrm>
              <a:custGeom>
                <a:rect b="b" l="l" r="r" t="t"/>
                <a:pathLst>
                  <a:path extrusionOk="0" h="243" w="389">
                    <a:moveTo>
                      <a:pt x="0" y="1"/>
                    </a:moveTo>
                    <a:lnTo>
                      <a:pt x="11" y="242"/>
                    </a:lnTo>
                    <a:lnTo>
                      <a:pt x="388" y="242"/>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3"/>
              <p:cNvSpPr/>
              <p:nvPr/>
            </p:nvSpPr>
            <p:spPr>
              <a:xfrm>
                <a:off x="3821869" y="941542"/>
                <a:ext cx="70275" cy="21989"/>
              </a:xfrm>
              <a:custGeom>
                <a:rect b="b" l="l" r="r" t="t"/>
                <a:pathLst>
                  <a:path extrusionOk="0" h="148" w="473">
                    <a:moveTo>
                      <a:pt x="1" y="1"/>
                    </a:moveTo>
                    <a:lnTo>
                      <a:pt x="11" y="147"/>
                    </a:lnTo>
                    <a:lnTo>
                      <a:pt x="473" y="14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3"/>
              <p:cNvSpPr/>
              <p:nvPr/>
            </p:nvSpPr>
            <p:spPr>
              <a:xfrm>
                <a:off x="3734656" y="1203329"/>
                <a:ext cx="11143" cy="14114"/>
              </a:xfrm>
              <a:custGeom>
                <a:rect b="b" l="l" r="r" t="t"/>
                <a:pathLst>
                  <a:path extrusionOk="0" h="95" w="75">
                    <a:moveTo>
                      <a:pt x="32" y="0"/>
                    </a:moveTo>
                    <a:cubicBezTo>
                      <a:pt x="11" y="0"/>
                      <a:pt x="1" y="21"/>
                      <a:pt x="1" y="42"/>
                    </a:cubicBezTo>
                    <a:cubicBezTo>
                      <a:pt x="1" y="74"/>
                      <a:pt x="11" y="95"/>
                      <a:pt x="32" y="95"/>
                    </a:cubicBezTo>
                    <a:cubicBezTo>
                      <a:pt x="64" y="95"/>
                      <a:pt x="74" y="74"/>
                      <a:pt x="74" y="42"/>
                    </a:cubicBezTo>
                    <a:cubicBezTo>
                      <a:pt x="74" y="21"/>
                      <a:pt x="64" y="0"/>
                      <a:pt x="3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3"/>
              <p:cNvSpPr/>
              <p:nvPr/>
            </p:nvSpPr>
            <p:spPr>
              <a:xfrm>
                <a:off x="3723810" y="985223"/>
                <a:ext cx="10994" cy="14114"/>
              </a:xfrm>
              <a:custGeom>
                <a:rect b="b" l="l" r="r" t="t"/>
                <a:pathLst>
                  <a:path extrusionOk="0" h="95" w="74">
                    <a:moveTo>
                      <a:pt x="42" y="0"/>
                    </a:moveTo>
                    <a:cubicBezTo>
                      <a:pt x="21" y="0"/>
                      <a:pt x="0" y="21"/>
                      <a:pt x="0" y="42"/>
                    </a:cubicBezTo>
                    <a:cubicBezTo>
                      <a:pt x="0" y="74"/>
                      <a:pt x="21" y="95"/>
                      <a:pt x="42" y="95"/>
                    </a:cubicBezTo>
                    <a:cubicBezTo>
                      <a:pt x="63" y="95"/>
                      <a:pt x="74" y="74"/>
                      <a:pt x="74" y="42"/>
                    </a:cubicBezTo>
                    <a:cubicBezTo>
                      <a:pt x="74" y="21"/>
                      <a:pt x="63" y="0"/>
                      <a:pt x="4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3"/>
              <p:cNvSpPr/>
              <p:nvPr/>
            </p:nvSpPr>
            <p:spPr>
              <a:xfrm>
                <a:off x="3839104" y="1156528"/>
                <a:ext cx="12629" cy="17383"/>
              </a:xfrm>
              <a:custGeom>
                <a:rect b="b" l="l" r="r" t="t"/>
                <a:pathLst>
                  <a:path extrusionOk="0" h="117" w="85">
                    <a:moveTo>
                      <a:pt x="42" y="1"/>
                    </a:moveTo>
                    <a:cubicBezTo>
                      <a:pt x="21" y="1"/>
                      <a:pt x="0" y="32"/>
                      <a:pt x="0" y="64"/>
                    </a:cubicBezTo>
                    <a:cubicBezTo>
                      <a:pt x="0" y="85"/>
                      <a:pt x="21" y="116"/>
                      <a:pt x="42" y="116"/>
                    </a:cubicBezTo>
                    <a:cubicBezTo>
                      <a:pt x="63" y="116"/>
                      <a:pt x="84" y="85"/>
                      <a:pt x="84" y="64"/>
                    </a:cubicBezTo>
                    <a:cubicBezTo>
                      <a:pt x="84" y="3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3"/>
              <p:cNvSpPr/>
              <p:nvPr/>
            </p:nvSpPr>
            <p:spPr>
              <a:xfrm>
                <a:off x="3918591" y="1013155"/>
                <a:ext cx="112321" cy="229247"/>
              </a:xfrm>
              <a:custGeom>
                <a:rect b="b" l="l" r="r" t="t"/>
                <a:pathLst>
                  <a:path extrusionOk="0" h="1543" w="756">
                    <a:moveTo>
                      <a:pt x="0" y="1"/>
                    </a:moveTo>
                    <a:lnTo>
                      <a:pt x="0" y="1542"/>
                    </a:lnTo>
                    <a:lnTo>
                      <a:pt x="713" y="1542"/>
                    </a:ln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3"/>
              <p:cNvSpPr/>
              <p:nvPr/>
            </p:nvSpPr>
            <p:spPr>
              <a:xfrm>
                <a:off x="3918591" y="1013155"/>
                <a:ext cx="112321" cy="117075"/>
              </a:xfrm>
              <a:custGeom>
                <a:rect b="b" l="l" r="r" t="t"/>
                <a:pathLst>
                  <a:path extrusionOk="0" h="788" w="756">
                    <a:moveTo>
                      <a:pt x="0" y="1"/>
                    </a:moveTo>
                    <a:lnTo>
                      <a:pt x="0" y="662"/>
                    </a:lnTo>
                    <a:cubicBezTo>
                      <a:pt x="220" y="704"/>
                      <a:pt x="472" y="745"/>
                      <a:pt x="734" y="787"/>
                    </a:cubicBez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3"/>
              <p:cNvSpPr/>
              <p:nvPr/>
            </p:nvSpPr>
            <p:spPr>
              <a:xfrm>
                <a:off x="3929437" y="1025635"/>
                <a:ext cx="76515" cy="32983"/>
              </a:xfrm>
              <a:custGeom>
                <a:rect b="b" l="l" r="r" t="t"/>
                <a:pathLst>
                  <a:path extrusionOk="0" h="222" w="515">
                    <a:moveTo>
                      <a:pt x="514" y="1"/>
                    </a:moveTo>
                    <a:lnTo>
                      <a:pt x="11" y="22"/>
                    </a:lnTo>
                    <a:lnTo>
                      <a:pt x="0" y="221"/>
                    </a:lnTo>
                    <a:lnTo>
                      <a:pt x="504" y="200"/>
                    </a:lnTo>
                    <a:lnTo>
                      <a:pt x="5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3"/>
              <p:cNvSpPr/>
              <p:nvPr/>
            </p:nvSpPr>
            <p:spPr>
              <a:xfrm>
                <a:off x="3930922" y="1203329"/>
                <a:ext cx="71909" cy="32835"/>
              </a:xfrm>
              <a:custGeom>
                <a:rect b="b" l="l" r="r" t="t"/>
                <a:pathLst>
                  <a:path extrusionOk="0" h="221" w="484">
                    <a:moveTo>
                      <a:pt x="483" y="0"/>
                    </a:moveTo>
                    <a:lnTo>
                      <a:pt x="11" y="21"/>
                    </a:lnTo>
                    <a:lnTo>
                      <a:pt x="1" y="220"/>
                    </a:lnTo>
                    <a:lnTo>
                      <a:pt x="473" y="200"/>
                    </a:lnTo>
                    <a:lnTo>
                      <a:pt x="48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3"/>
              <p:cNvSpPr/>
              <p:nvPr/>
            </p:nvSpPr>
            <p:spPr>
              <a:xfrm>
                <a:off x="4049336" y="863689"/>
                <a:ext cx="101475" cy="378711"/>
              </a:xfrm>
              <a:custGeom>
                <a:rect b="b" l="l" r="r" t="t"/>
                <a:pathLst>
                  <a:path extrusionOk="0" h="2549" w="683">
                    <a:moveTo>
                      <a:pt x="1" y="0"/>
                    </a:moveTo>
                    <a:lnTo>
                      <a:pt x="32" y="2548"/>
                    </a:lnTo>
                    <a:lnTo>
                      <a:pt x="683" y="2548"/>
                    </a:ln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3"/>
              <p:cNvSpPr/>
              <p:nvPr/>
            </p:nvSpPr>
            <p:spPr>
              <a:xfrm>
                <a:off x="4155269" y="863689"/>
                <a:ext cx="88995" cy="378711"/>
              </a:xfrm>
              <a:custGeom>
                <a:rect b="b" l="l" r="r" t="t"/>
                <a:pathLst>
                  <a:path extrusionOk="0" h="2549" w="599">
                    <a:moveTo>
                      <a:pt x="22" y="0"/>
                    </a:moveTo>
                    <a:lnTo>
                      <a:pt x="1" y="2548"/>
                    </a:lnTo>
                    <a:lnTo>
                      <a:pt x="536" y="2548"/>
                    </a:lnTo>
                    <a:lnTo>
                      <a:pt x="5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3"/>
              <p:cNvSpPr/>
              <p:nvPr/>
            </p:nvSpPr>
            <p:spPr>
              <a:xfrm>
                <a:off x="4049336" y="863689"/>
                <a:ext cx="95235" cy="268025"/>
              </a:xfrm>
              <a:custGeom>
                <a:rect b="b" l="l" r="r" t="t"/>
                <a:pathLst>
                  <a:path extrusionOk="0" h="1804" w="641">
                    <a:moveTo>
                      <a:pt x="1" y="0"/>
                    </a:moveTo>
                    <a:lnTo>
                      <a:pt x="22" y="1804"/>
                    </a:lnTo>
                    <a:lnTo>
                      <a:pt x="64" y="1804"/>
                    </a:lnTo>
                    <a:cubicBezTo>
                      <a:pt x="263" y="1793"/>
                      <a:pt x="452" y="1783"/>
                      <a:pt x="641" y="1772"/>
                    </a:cubicBez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3"/>
              <p:cNvSpPr/>
              <p:nvPr/>
            </p:nvSpPr>
            <p:spPr>
              <a:xfrm>
                <a:off x="4156903" y="863689"/>
                <a:ext cx="87361" cy="261785"/>
              </a:xfrm>
              <a:custGeom>
                <a:rect b="b" l="l" r="r" t="t"/>
                <a:pathLst>
                  <a:path extrusionOk="0" h="1762" w="588">
                    <a:moveTo>
                      <a:pt x="21" y="0"/>
                    </a:moveTo>
                    <a:lnTo>
                      <a:pt x="0" y="1762"/>
                    </a:lnTo>
                    <a:cubicBezTo>
                      <a:pt x="189" y="1730"/>
                      <a:pt x="368" y="1699"/>
                      <a:pt x="556" y="1657"/>
                    </a:cubicBezTo>
                    <a:lnTo>
                      <a:pt x="5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3"/>
              <p:cNvSpPr/>
              <p:nvPr/>
            </p:nvSpPr>
            <p:spPr>
              <a:xfrm>
                <a:off x="4169384" y="1179854"/>
                <a:ext cx="53040" cy="42343"/>
              </a:xfrm>
              <a:custGeom>
                <a:rect b="b" l="l" r="r" t="t"/>
                <a:pathLst>
                  <a:path extrusionOk="0" h="285" w="357">
                    <a:moveTo>
                      <a:pt x="0" y="1"/>
                    </a:moveTo>
                    <a:lnTo>
                      <a:pt x="11" y="284"/>
                    </a:lnTo>
                    <a:lnTo>
                      <a:pt x="357" y="284"/>
                    </a:lnTo>
                    <a:lnTo>
                      <a:pt x="346"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3"/>
              <p:cNvSpPr/>
              <p:nvPr/>
            </p:nvSpPr>
            <p:spPr>
              <a:xfrm>
                <a:off x="4096137" y="1195455"/>
                <a:ext cx="9509" cy="17383"/>
              </a:xfrm>
              <a:custGeom>
                <a:rect b="b" l="l" r="r" t="t"/>
                <a:pathLst>
                  <a:path extrusionOk="0" h="117" w="64">
                    <a:moveTo>
                      <a:pt x="32" y="1"/>
                    </a:moveTo>
                    <a:cubicBezTo>
                      <a:pt x="11" y="1"/>
                      <a:pt x="1" y="22"/>
                      <a:pt x="1" y="53"/>
                    </a:cubicBezTo>
                    <a:cubicBezTo>
                      <a:pt x="1" y="85"/>
                      <a:pt x="11" y="116"/>
                      <a:pt x="32" y="116"/>
                    </a:cubicBezTo>
                    <a:cubicBezTo>
                      <a:pt x="42" y="116"/>
                      <a:pt x="63" y="85"/>
                      <a:pt x="63" y="53"/>
                    </a:cubicBezTo>
                    <a:cubicBezTo>
                      <a:pt x="63"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3"/>
              <p:cNvSpPr/>
              <p:nvPr/>
            </p:nvSpPr>
            <p:spPr>
              <a:xfrm>
                <a:off x="4086777" y="935302"/>
                <a:ext cx="9509" cy="15749"/>
              </a:xfrm>
              <a:custGeom>
                <a:rect b="b" l="l" r="r" t="t"/>
                <a:pathLst>
                  <a:path extrusionOk="0" h="106" w="64">
                    <a:moveTo>
                      <a:pt x="32" y="1"/>
                    </a:moveTo>
                    <a:cubicBezTo>
                      <a:pt x="11" y="1"/>
                      <a:pt x="1" y="22"/>
                      <a:pt x="1" y="53"/>
                    </a:cubicBezTo>
                    <a:cubicBezTo>
                      <a:pt x="1" y="85"/>
                      <a:pt x="11" y="105"/>
                      <a:pt x="32" y="105"/>
                    </a:cubicBezTo>
                    <a:cubicBezTo>
                      <a:pt x="53" y="105"/>
                      <a:pt x="64" y="85"/>
                      <a:pt x="64" y="53"/>
                    </a:cubicBezTo>
                    <a:cubicBezTo>
                      <a:pt x="6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3"/>
              <p:cNvSpPr/>
              <p:nvPr/>
            </p:nvSpPr>
            <p:spPr>
              <a:xfrm>
                <a:off x="4189590" y="1140928"/>
                <a:ext cx="11143" cy="18869"/>
              </a:xfrm>
              <a:custGeom>
                <a:rect b="b" l="l" r="r" t="t"/>
                <a:pathLst>
                  <a:path extrusionOk="0" h="127" w="75">
                    <a:moveTo>
                      <a:pt x="32" y="1"/>
                    </a:moveTo>
                    <a:cubicBezTo>
                      <a:pt x="11" y="1"/>
                      <a:pt x="1" y="22"/>
                      <a:pt x="1" y="64"/>
                    </a:cubicBezTo>
                    <a:cubicBezTo>
                      <a:pt x="1" y="95"/>
                      <a:pt x="11" y="127"/>
                      <a:pt x="32" y="127"/>
                    </a:cubicBezTo>
                    <a:cubicBezTo>
                      <a:pt x="53" y="127"/>
                      <a:pt x="74" y="95"/>
                      <a:pt x="74" y="64"/>
                    </a:cubicBezTo>
                    <a:cubicBezTo>
                      <a:pt x="74" y="22"/>
                      <a:pt x="64"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3"/>
              <p:cNvSpPr/>
              <p:nvPr/>
            </p:nvSpPr>
            <p:spPr>
              <a:xfrm>
                <a:off x="2860596" y="863689"/>
                <a:ext cx="112321" cy="378711"/>
              </a:xfrm>
              <a:custGeom>
                <a:rect b="b" l="l" r="r" t="t"/>
                <a:pathLst>
                  <a:path extrusionOk="0" h="2549" w="756">
                    <a:moveTo>
                      <a:pt x="1" y="0"/>
                    </a:moveTo>
                    <a:lnTo>
                      <a:pt x="22" y="2548"/>
                    </a:lnTo>
                    <a:lnTo>
                      <a:pt x="756" y="2548"/>
                    </a:ln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3"/>
              <p:cNvSpPr/>
              <p:nvPr/>
            </p:nvSpPr>
            <p:spPr>
              <a:xfrm>
                <a:off x="2977523" y="863689"/>
                <a:ext cx="98206" cy="378711"/>
              </a:xfrm>
              <a:custGeom>
                <a:rect b="b" l="l" r="r" t="t"/>
                <a:pathLst>
                  <a:path extrusionOk="0" h="2549" w="661">
                    <a:moveTo>
                      <a:pt x="21" y="0"/>
                    </a:moveTo>
                    <a:lnTo>
                      <a:pt x="0" y="2548"/>
                    </a:lnTo>
                    <a:lnTo>
                      <a:pt x="598" y="2548"/>
                    </a:lnTo>
                    <a:lnTo>
                      <a:pt x="6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3"/>
              <p:cNvSpPr/>
              <p:nvPr/>
            </p:nvSpPr>
            <p:spPr>
              <a:xfrm>
                <a:off x="2673690" y="894741"/>
                <a:ext cx="96721" cy="347660"/>
              </a:xfrm>
              <a:custGeom>
                <a:rect b="b" l="l" r="r" t="t"/>
                <a:pathLst>
                  <a:path extrusionOk="0" h="2340" w="651">
                    <a:moveTo>
                      <a:pt x="1" y="1"/>
                    </a:moveTo>
                    <a:lnTo>
                      <a:pt x="11" y="2339"/>
                    </a:lnTo>
                    <a:lnTo>
                      <a:pt x="651" y="2339"/>
                    </a:ln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3"/>
              <p:cNvSpPr/>
              <p:nvPr/>
            </p:nvSpPr>
            <p:spPr>
              <a:xfrm>
                <a:off x="2778137" y="863689"/>
                <a:ext cx="70126" cy="266539"/>
              </a:xfrm>
              <a:custGeom>
                <a:rect b="b" l="l" r="r" t="t"/>
                <a:pathLst>
                  <a:path extrusionOk="0" h="1794" w="472">
                    <a:moveTo>
                      <a:pt x="0" y="0"/>
                    </a:moveTo>
                    <a:lnTo>
                      <a:pt x="11" y="1772"/>
                    </a:lnTo>
                    <a:cubicBezTo>
                      <a:pt x="157" y="1783"/>
                      <a:pt x="315" y="1793"/>
                      <a:pt x="472" y="1793"/>
                    </a:cubicBez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3"/>
              <p:cNvSpPr/>
              <p:nvPr/>
            </p:nvSpPr>
            <p:spPr>
              <a:xfrm>
                <a:off x="2860596" y="863689"/>
                <a:ext cx="104595" cy="268025"/>
              </a:xfrm>
              <a:custGeom>
                <a:rect b="b" l="l" r="r" t="t"/>
                <a:pathLst>
                  <a:path extrusionOk="0" h="1804" w="704">
                    <a:moveTo>
                      <a:pt x="1" y="0"/>
                    </a:moveTo>
                    <a:lnTo>
                      <a:pt x="22" y="1804"/>
                    </a:lnTo>
                    <a:lnTo>
                      <a:pt x="64" y="1804"/>
                    </a:lnTo>
                    <a:cubicBezTo>
                      <a:pt x="284" y="1804"/>
                      <a:pt x="504" y="1783"/>
                      <a:pt x="703" y="1772"/>
                    </a:cubicBez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3"/>
              <p:cNvSpPr/>
              <p:nvPr/>
            </p:nvSpPr>
            <p:spPr>
              <a:xfrm>
                <a:off x="2979009" y="863689"/>
                <a:ext cx="96721" cy="261785"/>
              </a:xfrm>
              <a:custGeom>
                <a:rect b="b" l="l" r="r" t="t"/>
                <a:pathLst>
                  <a:path extrusionOk="0" h="1762" w="651">
                    <a:moveTo>
                      <a:pt x="11" y="0"/>
                    </a:moveTo>
                    <a:lnTo>
                      <a:pt x="1" y="1762"/>
                    </a:lnTo>
                    <a:cubicBezTo>
                      <a:pt x="211" y="1730"/>
                      <a:pt x="410" y="1699"/>
                      <a:pt x="609" y="1657"/>
                    </a:cubicBezTo>
                    <a:lnTo>
                      <a:pt x="6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3"/>
              <p:cNvSpPr/>
              <p:nvPr/>
            </p:nvSpPr>
            <p:spPr>
              <a:xfrm>
                <a:off x="2673690" y="894741"/>
                <a:ext cx="93601" cy="230733"/>
              </a:xfrm>
              <a:custGeom>
                <a:rect b="b" l="l" r="r" t="t"/>
                <a:pathLst>
                  <a:path extrusionOk="0" h="1553" w="630">
                    <a:moveTo>
                      <a:pt x="1" y="1"/>
                    </a:moveTo>
                    <a:lnTo>
                      <a:pt x="11" y="1448"/>
                    </a:lnTo>
                    <a:cubicBezTo>
                      <a:pt x="210" y="1501"/>
                      <a:pt x="420" y="1532"/>
                      <a:pt x="630" y="1553"/>
                    </a:cubicBez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3"/>
              <p:cNvSpPr/>
              <p:nvPr/>
            </p:nvSpPr>
            <p:spPr>
              <a:xfrm>
                <a:off x="2686170" y="913462"/>
                <a:ext cx="64035" cy="23623"/>
              </a:xfrm>
              <a:custGeom>
                <a:rect b="b" l="l" r="r" t="t"/>
                <a:pathLst>
                  <a:path extrusionOk="0" h="159" w="431">
                    <a:moveTo>
                      <a:pt x="0" y="1"/>
                    </a:moveTo>
                    <a:lnTo>
                      <a:pt x="0" y="158"/>
                    </a:lnTo>
                    <a:lnTo>
                      <a:pt x="43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3"/>
              <p:cNvSpPr/>
              <p:nvPr/>
            </p:nvSpPr>
            <p:spPr>
              <a:xfrm>
                <a:off x="2687656" y="952388"/>
                <a:ext cx="62549" cy="23623"/>
              </a:xfrm>
              <a:custGeom>
                <a:rect b="b" l="l" r="r" t="t"/>
                <a:pathLst>
                  <a:path extrusionOk="0" h="159" w="421">
                    <a:moveTo>
                      <a:pt x="1" y="1"/>
                    </a:moveTo>
                    <a:lnTo>
                      <a:pt x="1" y="158"/>
                    </a:lnTo>
                    <a:lnTo>
                      <a:pt x="42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3"/>
              <p:cNvSpPr/>
              <p:nvPr/>
            </p:nvSpPr>
            <p:spPr>
              <a:xfrm>
                <a:off x="2684536" y="1201695"/>
                <a:ext cx="70275" cy="20503"/>
              </a:xfrm>
              <a:custGeom>
                <a:rect b="b" l="l" r="r" t="t"/>
                <a:pathLst>
                  <a:path extrusionOk="0" h="138" w="473">
                    <a:moveTo>
                      <a:pt x="1" y="1"/>
                    </a:moveTo>
                    <a:lnTo>
                      <a:pt x="1" y="137"/>
                    </a:lnTo>
                    <a:lnTo>
                      <a:pt x="473" y="13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3"/>
              <p:cNvSpPr/>
              <p:nvPr/>
            </p:nvSpPr>
            <p:spPr>
              <a:xfrm>
                <a:off x="2807703" y="1198575"/>
                <a:ext cx="10994" cy="17383"/>
              </a:xfrm>
              <a:custGeom>
                <a:rect b="b" l="l" r="r" t="t"/>
                <a:pathLst>
                  <a:path extrusionOk="0" h="117" w="74">
                    <a:moveTo>
                      <a:pt x="32" y="1"/>
                    </a:moveTo>
                    <a:cubicBezTo>
                      <a:pt x="11" y="1"/>
                      <a:pt x="0" y="22"/>
                      <a:pt x="0" y="53"/>
                    </a:cubicBezTo>
                    <a:cubicBezTo>
                      <a:pt x="0" y="85"/>
                      <a:pt x="11" y="116"/>
                      <a:pt x="32" y="116"/>
                    </a:cubicBezTo>
                    <a:cubicBezTo>
                      <a:pt x="53" y="116"/>
                      <a:pt x="74" y="85"/>
                      <a:pt x="74" y="53"/>
                    </a:cubicBezTo>
                    <a:cubicBezTo>
                      <a:pt x="7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3"/>
              <p:cNvSpPr/>
              <p:nvPr/>
            </p:nvSpPr>
            <p:spPr>
              <a:xfrm>
                <a:off x="2993124" y="1179854"/>
                <a:ext cx="59280" cy="42343"/>
              </a:xfrm>
              <a:custGeom>
                <a:rect b="b" l="l" r="r" t="t"/>
                <a:pathLst>
                  <a:path extrusionOk="0" h="285" w="399">
                    <a:moveTo>
                      <a:pt x="0" y="1"/>
                    </a:moveTo>
                    <a:lnTo>
                      <a:pt x="11" y="284"/>
                    </a:lnTo>
                    <a:lnTo>
                      <a:pt x="399" y="284"/>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3"/>
              <p:cNvSpPr/>
              <p:nvPr/>
            </p:nvSpPr>
            <p:spPr>
              <a:xfrm>
                <a:off x="2910517" y="1195455"/>
                <a:ext cx="10994" cy="17383"/>
              </a:xfrm>
              <a:custGeom>
                <a:rect b="b" l="l" r="r" t="t"/>
                <a:pathLst>
                  <a:path extrusionOk="0" h="117" w="74">
                    <a:moveTo>
                      <a:pt x="42" y="1"/>
                    </a:moveTo>
                    <a:cubicBezTo>
                      <a:pt x="21" y="1"/>
                      <a:pt x="0" y="22"/>
                      <a:pt x="0" y="53"/>
                    </a:cubicBezTo>
                    <a:cubicBezTo>
                      <a:pt x="0" y="85"/>
                      <a:pt x="21" y="116"/>
                      <a:pt x="42" y="116"/>
                    </a:cubicBezTo>
                    <a:cubicBezTo>
                      <a:pt x="63" y="116"/>
                      <a:pt x="74" y="85"/>
                      <a:pt x="74" y="53"/>
                    </a:cubicBezTo>
                    <a:cubicBezTo>
                      <a:pt x="7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3"/>
              <p:cNvSpPr/>
              <p:nvPr/>
            </p:nvSpPr>
            <p:spPr>
              <a:xfrm>
                <a:off x="2901156" y="935302"/>
                <a:ext cx="12629" cy="15749"/>
              </a:xfrm>
              <a:custGeom>
                <a:rect b="b" l="l" r="r" t="t"/>
                <a:pathLst>
                  <a:path extrusionOk="0" h="106" w="85">
                    <a:moveTo>
                      <a:pt x="42" y="1"/>
                    </a:moveTo>
                    <a:cubicBezTo>
                      <a:pt x="21" y="1"/>
                      <a:pt x="1" y="22"/>
                      <a:pt x="1" y="53"/>
                    </a:cubicBezTo>
                    <a:cubicBezTo>
                      <a:pt x="1" y="85"/>
                      <a:pt x="21" y="105"/>
                      <a:pt x="42" y="105"/>
                    </a:cubicBezTo>
                    <a:cubicBezTo>
                      <a:pt x="63" y="105"/>
                      <a:pt x="84" y="85"/>
                      <a:pt x="84" y="53"/>
                    </a:cubicBezTo>
                    <a:cubicBezTo>
                      <a:pt x="8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3"/>
              <p:cNvSpPr/>
              <p:nvPr/>
            </p:nvSpPr>
            <p:spPr>
              <a:xfrm>
                <a:off x="3014964" y="1140928"/>
                <a:ext cx="14114" cy="18869"/>
              </a:xfrm>
              <a:custGeom>
                <a:rect b="b" l="l" r="r" t="t"/>
                <a:pathLst>
                  <a:path extrusionOk="0" h="127" w="95">
                    <a:moveTo>
                      <a:pt x="42" y="1"/>
                    </a:moveTo>
                    <a:cubicBezTo>
                      <a:pt x="21" y="1"/>
                      <a:pt x="0" y="22"/>
                      <a:pt x="0" y="64"/>
                    </a:cubicBezTo>
                    <a:cubicBezTo>
                      <a:pt x="0" y="95"/>
                      <a:pt x="21" y="127"/>
                      <a:pt x="42" y="127"/>
                    </a:cubicBezTo>
                    <a:cubicBezTo>
                      <a:pt x="73" y="127"/>
                      <a:pt x="94" y="95"/>
                      <a:pt x="94" y="64"/>
                    </a:cubicBezTo>
                    <a:cubicBezTo>
                      <a:pt x="94" y="22"/>
                      <a:pt x="7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3"/>
              <p:cNvSpPr/>
              <p:nvPr/>
            </p:nvSpPr>
            <p:spPr>
              <a:xfrm>
                <a:off x="3376296" y="863689"/>
                <a:ext cx="106081" cy="378711"/>
              </a:xfrm>
              <a:custGeom>
                <a:rect b="b" l="l" r="r" t="t"/>
                <a:pathLst>
                  <a:path extrusionOk="0" h="2549" w="714">
                    <a:moveTo>
                      <a:pt x="85" y="0"/>
                    </a:moveTo>
                    <a:lnTo>
                      <a:pt x="1" y="2548"/>
                    </a:lnTo>
                    <a:lnTo>
                      <a:pt x="714" y="2548"/>
                    </a:lnTo>
                    <a:lnTo>
                      <a:pt x="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3"/>
              <p:cNvSpPr/>
              <p:nvPr/>
            </p:nvSpPr>
            <p:spPr>
              <a:xfrm>
                <a:off x="3094303" y="967988"/>
                <a:ext cx="112321" cy="274413"/>
              </a:xfrm>
              <a:custGeom>
                <a:rect b="b" l="l" r="r" t="t"/>
                <a:pathLst>
                  <a:path extrusionOk="0" h="1847" w="756">
                    <a:moveTo>
                      <a:pt x="1" y="1"/>
                    </a:moveTo>
                    <a:lnTo>
                      <a:pt x="1" y="1846"/>
                    </a:lnTo>
                    <a:lnTo>
                      <a:pt x="714" y="1846"/>
                    </a:ln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3"/>
              <p:cNvSpPr/>
              <p:nvPr/>
            </p:nvSpPr>
            <p:spPr>
              <a:xfrm>
                <a:off x="3500949" y="863689"/>
                <a:ext cx="160607" cy="378711"/>
              </a:xfrm>
              <a:custGeom>
                <a:rect b="b" l="l" r="r" t="t"/>
                <a:pathLst>
                  <a:path extrusionOk="0" h="2549" w="1081">
                    <a:moveTo>
                      <a:pt x="64" y="0"/>
                    </a:moveTo>
                    <a:lnTo>
                      <a:pt x="1" y="2548"/>
                    </a:lnTo>
                    <a:lnTo>
                      <a:pt x="1081" y="2548"/>
                    </a:lnTo>
                    <a:lnTo>
                      <a:pt x="9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3"/>
              <p:cNvSpPr/>
              <p:nvPr/>
            </p:nvSpPr>
            <p:spPr>
              <a:xfrm>
                <a:off x="3220590" y="894741"/>
                <a:ext cx="141887" cy="347660"/>
              </a:xfrm>
              <a:custGeom>
                <a:rect b="b" l="l" r="r" t="t"/>
                <a:pathLst>
                  <a:path extrusionOk="0" h="2340" w="955">
                    <a:moveTo>
                      <a:pt x="74" y="1"/>
                    </a:moveTo>
                    <a:lnTo>
                      <a:pt x="0" y="2339"/>
                    </a:lnTo>
                    <a:lnTo>
                      <a:pt x="954" y="2339"/>
                    </a:lnTo>
                    <a:lnTo>
                      <a:pt x="944" y="32"/>
                    </a:lnTo>
                    <a:lnTo>
                      <a:pt x="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3"/>
              <p:cNvSpPr/>
              <p:nvPr/>
            </p:nvSpPr>
            <p:spPr>
              <a:xfrm>
                <a:off x="3381050" y="863689"/>
                <a:ext cx="99841" cy="266539"/>
              </a:xfrm>
              <a:custGeom>
                <a:rect b="b" l="l" r="r" t="t"/>
                <a:pathLst>
                  <a:path extrusionOk="0" h="1794" w="672">
                    <a:moveTo>
                      <a:pt x="53" y="0"/>
                    </a:moveTo>
                    <a:lnTo>
                      <a:pt x="0" y="1772"/>
                    </a:lnTo>
                    <a:cubicBezTo>
                      <a:pt x="210" y="1783"/>
                      <a:pt x="441" y="1793"/>
                      <a:pt x="671" y="1793"/>
                    </a:cubicBezTo>
                    <a:lnTo>
                      <a:pt x="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3"/>
              <p:cNvSpPr/>
              <p:nvPr/>
            </p:nvSpPr>
            <p:spPr>
              <a:xfrm>
                <a:off x="3094303" y="967988"/>
                <a:ext cx="112321" cy="140401"/>
              </a:xfrm>
              <a:custGeom>
                <a:rect b="b" l="l" r="r" t="t"/>
                <a:pathLst>
                  <a:path extrusionOk="0" h="945" w="756">
                    <a:moveTo>
                      <a:pt x="1" y="1"/>
                    </a:moveTo>
                    <a:lnTo>
                      <a:pt x="1" y="787"/>
                    </a:lnTo>
                    <a:cubicBezTo>
                      <a:pt x="232" y="850"/>
                      <a:pt x="473" y="903"/>
                      <a:pt x="735" y="945"/>
                    </a:cubicBez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3"/>
              <p:cNvSpPr/>
              <p:nvPr/>
            </p:nvSpPr>
            <p:spPr>
              <a:xfrm>
                <a:off x="3504070" y="863689"/>
                <a:ext cx="151247" cy="268025"/>
              </a:xfrm>
              <a:custGeom>
                <a:rect b="b" l="l" r="r" t="t"/>
                <a:pathLst>
                  <a:path extrusionOk="0" h="1804" w="1018">
                    <a:moveTo>
                      <a:pt x="43" y="0"/>
                    </a:moveTo>
                    <a:lnTo>
                      <a:pt x="1" y="1804"/>
                    </a:lnTo>
                    <a:lnTo>
                      <a:pt x="74" y="1804"/>
                    </a:lnTo>
                    <a:cubicBezTo>
                      <a:pt x="399" y="1804"/>
                      <a:pt x="714" y="1783"/>
                      <a:pt x="1018" y="1772"/>
                    </a:cubicBezTo>
                    <a:lnTo>
                      <a:pt x="9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3"/>
              <p:cNvSpPr/>
              <p:nvPr/>
            </p:nvSpPr>
            <p:spPr>
              <a:xfrm>
                <a:off x="3225196" y="894741"/>
                <a:ext cx="135647" cy="230733"/>
              </a:xfrm>
              <a:custGeom>
                <a:rect b="b" l="l" r="r" t="t"/>
                <a:pathLst>
                  <a:path extrusionOk="0" h="1553" w="913">
                    <a:moveTo>
                      <a:pt x="43" y="1"/>
                    </a:moveTo>
                    <a:lnTo>
                      <a:pt x="1" y="1448"/>
                    </a:lnTo>
                    <a:cubicBezTo>
                      <a:pt x="284" y="1501"/>
                      <a:pt x="588" y="1532"/>
                      <a:pt x="913" y="1553"/>
                    </a:cubicBezTo>
                    <a:lnTo>
                      <a:pt x="913" y="32"/>
                    </a:lnTo>
                    <a:lnTo>
                      <a:pt x="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3"/>
              <p:cNvSpPr/>
              <p:nvPr/>
            </p:nvSpPr>
            <p:spPr>
              <a:xfrm>
                <a:off x="3250157" y="913462"/>
                <a:ext cx="93601" cy="23623"/>
              </a:xfrm>
              <a:custGeom>
                <a:rect b="b" l="l" r="r" t="t"/>
                <a:pathLst>
                  <a:path extrusionOk="0" h="159" w="630">
                    <a:moveTo>
                      <a:pt x="0" y="1"/>
                    </a:moveTo>
                    <a:lnTo>
                      <a:pt x="0" y="158"/>
                    </a:lnTo>
                    <a:lnTo>
                      <a:pt x="630"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3"/>
              <p:cNvSpPr/>
              <p:nvPr/>
            </p:nvSpPr>
            <p:spPr>
              <a:xfrm>
                <a:off x="3250157" y="952388"/>
                <a:ext cx="93601" cy="23623"/>
              </a:xfrm>
              <a:custGeom>
                <a:rect b="b" l="l" r="r" t="t"/>
                <a:pathLst>
                  <a:path extrusionOk="0" h="159" w="630">
                    <a:moveTo>
                      <a:pt x="0" y="1"/>
                    </a:moveTo>
                    <a:lnTo>
                      <a:pt x="0" y="158"/>
                    </a:lnTo>
                    <a:lnTo>
                      <a:pt x="619"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3"/>
              <p:cNvSpPr/>
              <p:nvPr/>
            </p:nvSpPr>
            <p:spPr>
              <a:xfrm>
                <a:off x="3234556" y="1201695"/>
                <a:ext cx="106081" cy="20503"/>
              </a:xfrm>
              <a:custGeom>
                <a:rect b="b" l="l" r="r" t="t"/>
                <a:pathLst>
                  <a:path extrusionOk="0" h="138" w="714">
                    <a:moveTo>
                      <a:pt x="1" y="1"/>
                    </a:moveTo>
                    <a:lnTo>
                      <a:pt x="1" y="137"/>
                    </a:lnTo>
                    <a:lnTo>
                      <a:pt x="703" y="137"/>
                    </a:lnTo>
                    <a:lnTo>
                      <a:pt x="7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3"/>
              <p:cNvSpPr/>
              <p:nvPr/>
            </p:nvSpPr>
            <p:spPr>
              <a:xfrm>
                <a:off x="3416857" y="1198575"/>
                <a:ext cx="17234" cy="17383"/>
              </a:xfrm>
              <a:custGeom>
                <a:rect b="b" l="l" r="r" t="t"/>
                <a:pathLst>
                  <a:path extrusionOk="0" h="117" w="116">
                    <a:moveTo>
                      <a:pt x="63" y="1"/>
                    </a:moveTo>
                    <a:cubicBezTo>
                      <a:pt x="32" y="1"/>
                      <a:pt x="0" y="22"/>
                      <a:pt x="0" y="53"/>
                    </a:cubicBezTo>
                    <a:cubicBezTo>
                      <a:pt x="0" y="85"/>
                      <a:pt x="21" y="116"/>
                      <a:pt x="53" y="116"/>
                    </a:cubicBezTo>
                    <a:cubicBezTo>
                      <a:pt x="84" y="116"/>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3"/>
              <p:cNvSpPr/>
              <p:nvPr/>
            </p:nvSpPr>
            <p:spPr>
              <a:xfrm>
                <a:off x="3105297" y="982103"/>
                <a:ext cx="76515" cy="39075"/>
              </a:xfrm>
              <a:custGeom>
                <a:rect b="b" l="l" r="r" t="t"/>
                <a:pathLst>
                  <a:path extrusionOk="0" h="263" w="515">
                    <a:moveTo>
                      <a:pt x="514" y="0"/>
                    </a:moveTo>
                    <a:lnTo>
                      <a:pt x="11" y="21"/>
                    </a:lnTo>
                    <a:lnTo>
                      <a:pt x="0" y="262"/>
                    </a:lnTo>
                    <a:lnTo>
                      <a:pt x="514" y="241"/>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3"/>
              <p:cNvSpPr/>
              <p:nvPr/>
            </p:nvSpPr>
            <p:spPr>
              <a:xfrm>
                <a:off x="3106783" y="1195455"/>
                <a:ext cx="71909" cy="39223"/>
              </a:xfrm>
              <a:custGeom>
                <a:rect b="b" l="l" r="r" t="t"/>
                <a:pathLst>
                  <a:path extrusionOk="0" h="264" w="484">
                    <a:moveTo>
                      <a:pt x="483" y="1"/>
                    </a:moveTo>
                    <a:lnTo>
                      <a:pt x="11" y="22"/>
                    </a:lnTo>
                    <a:lnTo>
                      <a:pt x="1" y="263"/>
                    </a:lnTo>
                    <a:lnTo>
                      <a:pt x="483" y="242"/>
                    </a:lnTo>
                    <a:lnTo>
                      <a:pt x="48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3"/>
              <p:cNvSpPr/>
              <p:nvPr/>
            </p:nvSpPr>
            <p:spPr>
              <a:xfrm>
                <a:off x="3571076" y="1195455"/>
                <a:ext cx="17234" cy="17383"/>
              </a:xfrm>
              <a:custGeom>
                <a:rect b="b" l="l" r="r" t="t"/>
                <a:pathLst>
                  <a:path extrusionOk="0" h="117" w="116">
                    <a:moveTo>
                      <a:pt x="64" y="1"/>
                    </a:moveTo>
                    <a:cubicBezTo>
                      <a:pt x="32" y="1"/>
                      <a:pt x="1" y="22"/>
                      <a:pt x="1" y="53"/>
                    </a:cubicBezTo>
                    <a:cubicBezTo>
                      <a:pt x="1" y="85"/>
                      <a:pt x="22" y="116"/>
                      <a:pt x="53" y="116"/>
                    </a:cubicBezTo>
                    <a:cubicBezTo>
                      <a:pt x="85" y="116"/>
                      <a:pt x="116" y="85"/>
                      <a:pt x="116" y="53"/>
                    </a:cubicBezTo>
                    <a:cubicBezTo>
                      <a:pt x="11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3"/>
              <p:cNvSpPr/>
              <p:nvPr/>
            </p:nvSpPr>
            <p:spPr>
              <a:xfrm>
                <a:off x="3566471" y="935302"/>
                <a:ext cx="17234" cy="15749"/>
              </a:xfrm>
              <a:custGeom>
                <a:rect b="b" l="l" r="r" t="t"/>
                <a:pathLst>
                  <a:path extrusionOk="0" h="106" w="116">
                    <a:moveTo>
                      <a:pt x="63" y="1"/>
                    </a:moveTo>
                    <a:cubicBezTo>
                      <a:pt x="32" y="1"/>
                      <a:pt x="11" y="22"/>
                      <a:pt x="11" y="53"/>
                    </a:cubicBezTo>
                    <a:cubicBezTo>
                      <a:pt x="0" y="85"/>
                      <a:pt x="32" y="105"/>
                      <a:pt x="63" y="105"/>
                    </a:cubicBezTo>
                    <a:cubicBezTo>
                      <a:pt x="95" y="105"/>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3"/>
              <p:cNvSpPr/>
              <p:nvPr/>
            </p:nvSpPr>
            <p:spPr>
              <a:xfrm>
                <a:off x="2080137" y="863689"/>
                <a:ext cx="110687" cy="378711"/>
              </a:xfrm>
              <a:custGeom>
                <a:rect b="b" l="l" r="r" t="t"/>
                <a:pathLst>
                  <a:path extrusionOk="0" h="2549" w="745">
                    <a:moveTo>
                      <a:pt x="0" y="0"/>
                    </a:moveTo>
                    <a:lnTo>
                      <a:pt x="32" y="2548"/>
                    </a:lnTo>
                    <a:lnTo>
                      <a:pt x="745" y="2548"/>
                    </a:ln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3"/>
              <p:cNvSpPr/>
              <p:nvPr/>
            </p:nvSpPr>
            <p:spPr>
              <a:xfrm>
                <a:off x="1790269" y="967988"/>
                <a:ext cx="118561" cy="274413"/>
              </a:xfrm>
              <a:custGeom>
                <a:rect b="b" l="l" r="r" t="t"/>
                <a:pathLst>
                  <a:path extrusionOk="0" h="1847" w="798">
                    <a:moveTo>
                      <a:pt x="1" y="1"/>
                    </a:moveTo>
                    <a:lnTo>
                      <a:pt x="85" y="1846"/>
                    </a:lnTo>
                    <a:lnTo>
                      <a:pt x="798" y="1846"/>
                    </a:ln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3"/>
              <p:cNvSpPr/>
              <p:nvPr/>
            </p:nvSpPr>
            <p:spPr>
              <a:xfrm>
                <a:off x="2203156" y="863689"/>
                <a:ext cx="166847" cy="378711"/>
              </a:xfrm>
              <a:custGeom>
                <a:rect b="b" l="l" r="r" t="t"/>
                <a:pathLst>
                  <a:path extrusionOk="0" h="2549" w="1123">
                    <a:moveTo>
                      <a:pt x="1" y="0"/>
                    </a:moveTo>
                    <a:lnTo>
                      <a:pt x="43" y="2548"/>
                    </a:lnTo>
                    <a:lnTo>
                      <a:pt x="1123" y="2548"/>
                    </a:ln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3"/>
              <p:cNvSpPr/>
              <p:nvPr/>
            </p:nvSpPr>
            <p:spPr>
              <a:xfrm>
                <a:off x="2377730" y="863689"/>
                <a:ext cx="145007" cy="378711"/>
              </a:xfrm>
              <a:custGeom>
                <a:rect b="b" l="l" r="r" t="t"/>
                <a:pathLst>
                  <a:path extrusionOk="0" h="2549" w="976">
                    <a:moveTo>
                      <a:pt x="32" y="0"/>
                    </a:moveTo>
                    <a:lnTo>
                      <a:pt x="0" y="2548"/>
                    </a:lnTo>
                    <a:lnTo>
                      <a:pt x="891" y="2548"/>
                    </a:lnTo>
                    <a:lnTo>
                      <a:pt x="9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3"/>
              <p:cNvSpPr/>
              <p:nvPr/>
            </p:nvSpPr>
            <p:spPr>
              <a:xfrm>
                <a:off x="1924283" y="894741"/>
                <a:ext cx="146641" cy="347660"/>
              </a:xfrm>
              <a:custGeom>
                <a:rect b="b" l="l" r="r" t="t"/>
                <a:pathLst>
                  <a:path extrusionOk="0" h="2340" w="987">
                    <a:moveTo>
                      <a:pt x="1" y="1"/>
                    </a:moveTo>
                    <a:lnTo>
                      <a:pt x="32" y="2339"/>
                    </a:lnTo>
                    <a:lnTo>
                      <a:pt x="986" y="2339"/>
                    </a:ln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3"/>
              <p:cNvSpPr/>
              <p:nvPr/>
            </p:nvSpPr>
            <p:spPr>
              <a:xfrm>
                <a:off x="2080137" y="863689"/>
                <a:ext cx="104446" cy="266539"/>
              </a:xfrm>
              <a:custGeom>
                <a:rect b="b" l="l" r="r" t="t"/>
                <a:pathLst>
                  <a:path extrusionOk="0" h="1794" w="703">
                    <a:moveTo>
                      <a:pt x="0" y="0"/>
                    </a:moveTo>
                    <a:lnTo>
                      <a:pt x="21" y="1772"/>
                    </a:lnTo>
                    <a:cubicBezTo>
                      <a:pt x="241" y="1783"/>
                      <a:pt x="472" y="1793"/>
                      <a:pt x="703" y="1793"/>
                    </a:cubicBez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3"/>
              <p:cNvSpPr/>
              <p:nvPr/>
            </p:nvSpPr>
            <p:spPr>
              <a:xfrm>
                <a:off x="1790269" y="967988"/>
                <a:ext cx="115441" cy="140401"/>
              </a:xfrm>
              <a:custGeom>
                <a:rect b="b" l="l" r="r" t="t"/>
                <a:pathLst>
                  <a:path extrusionOk="0" h="945" w="777">
                    <a:moveTo>
                      <a:pt x="1" y="1"/>
                    </a:moveTo>
                    <a:lnTo>
                      <a:pt x="43" y="787"/>
                    </a:lnTo>
                    <a:cubicBezTo>
                      <a:pt x="263" y="850"/>
                      <a:pt x="515" y="903"/>
                      <a:pt x="777" y="945"/>
                    </a:cubicBez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3"/>
              <p:cNvSpPr/>
              <p:nvPr/>
            </p:nvSpPr>
            <p:spPr>
              <a:xfrm>
                <a:off x="2203156" y="863689"/>
                <a:ext cx="156001" cy="268025"/>
              </a:xfrm>
              <a:custGeom>
                <a:rect b="b" l="l" r="r" t="t"/>
                <a:pathLst>
                  <a:path extrusionOk="0" h="1804" w="1050">
                    <a:moveTo>
                      <a:pt x="1" y="0"/>
                    </a:moveTo>
                    <a:lnTo>
                      <a:pt x="32" y="1804"/>
                    </a:lnTo>
                    <a:lnTo>
                      <a:pt x="105" y="1804"/>
                    </a:lnTo>
                    <a:cubicBezTo>
                      <a:pt x="431" y="1804"/>
                      <a:pt x="745" y="1783"/>
                      <a:pt x="1049" y="1772"/>
                    </a:cubicBez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3"/>
              <p:cNvSpPr/>
              <p:nvPr/>
            </p:nvSpPr>
            <p:spPr>
              <a:xfrm>
                <a:off x="2379216" y="863689"/>
                <a:ext cx="145007" cy="261785"/>
              </a:xfrm>
              <a:custGeom>
                <a:rect b="b" l="l" r="r" t="t"/>
                <a:pathLst>
                  <a:path extrusionOk="0" h="1762" w="976">
                    <a:moveTo>
                      <a:pt x="22" y="0"/>
                    </a:moveTo>
                    <a:lnTo>
                      <a:pt x="1" y="1762"/>
                    </a:lnTo>
                    <a:cubicBezTo>
                      <a:pt x="315" y="1730"/>
                      <a:pt x="619" y="1699"/>
                      <a:pt x="913" y="1657"/>
                    </a:cubicBezTo>
                    <a:lnTo>
                      <a:pt x="9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3"/>
              <p:cNvSpPr/>
              <p:nvPr/>
            </p:nvSpPr>
            <p:spPr>
              <a:xfrm>
                <a:off x="1924283" y="894741"/>
                <a:ext cx="140401" cy="230733"/>
              </a:xfrm>
              <a:custGeom>
                <a:rect b="b" l="l" r="r" t="t"/>
                <a:pathLst>
                  <a:path extrusionOk="0" h="1553" w="945">
                    <a:moveTo>
                      <a:pt x="1" y="1"/>
                    </a:moveTo>
                    <a:lnTo>
                      <a:pt x="22" y="1448"/>
                    </a:lnTo>
                    <a:cubicBezTo>
                      <a:pt x="315" y="1501"/>
                      <a:pt x="619" y="1532"/>
                      <a:pt x="944" y="1553"/>
                    </a:cubicBez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3"/>
              <p:cNvSpPr/>
              <p:nvPr/>
            </p:nvSpPr>
            <p:spPr>
              <a:xfrm>
                <a:off x="1944489" y="913462"/>
                <a:ext cx="93749" cy="23623"/>
              </a:xfrm>
              <a:custGeom>
                <a:rect b="b" l="l" r="r" t="t"/>
                <a:pathLst>
                  <a:path extrusionOk="0" h="159" w="631">
                    <a:moveTo>
                      <a:pt x="1" y="1"/>
                    </a:moveTo>
                    <a:lnTo>
                      <a:pt x="1" y="158"/>
                    </a:lnTo>
                    <a:lnTo>
                      <a:pt x="630" y="158"/>
                    </a:lnTo>
                    <a:lnTo>
                      <a:pt x="6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3"/>
              <p:cNvSpPr/>
              <p:nvPr/>
            </p:nvSpPr>
            <p:spPr>
              <a:xfrm>
                <a:off x="1946123" y="952388"/>
                <a:ext cx="93601" cy="23623"/>
              </a:xfrm>
              <a:custGeom>
                <a:rect b="b" l="l" r="r" t="t"/>
                <a:pathLst>
                  <a:path extrusionOk="0" h="159" w="630">
                    <a:moveTo>
                      <a:pt x="0" y="1"/>
                    </a:moveTo>
                    <a:lnTo>
                      <a:pt x="0" y="158"/>
                    </a:lnTo>
                    <a:lnTo>
                      <a:pt x="630" y="158"/>
                    </a:lnTo>
                    <a:lnTo>
                      <a:pt x="61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3"/>
              <p:cNvSpPr/>
              <p:nvPr/>
            </p:nvSpPr>
            <p:spPr>
              <a:xfrm>
                <a:off x="1941369" y="1201695"/>
                <a:ext cx="104595" cy="20503"/>
              </a:xfrm>
              <a:custGeom>
                <a:rect b="b" l="l" r="r" t="t"/>
                <a:pathLst>
                  <a:path extrusionOk="0" h="138" w="704">
                    <a:moveTo>
                      <a:pt x="1" y="1"/>
                    </a:moveTo>
                    <a:lnTo>
                      <a:pt x="1" y="137"/>
                    </a:lnTo>
                    <a:lnTo>
                      <a:pt x="704" y="137"/>
                    </a:lnTo>
                    <a:lnTo>
                      <a:pt x="70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3"/>
              <p:cNvSpPr/>
              <p:nvPr/>
            </p:nvSpPr>
            <p:spPr>
              <a:xfrm>
                <a:off x="2122480" y="1201695"/>
                <a:ext cx="18572" cy="14263"/>
              </a:xfrm>
              <a:custGeom>
                <a:rect b="b" l="l" r="r" t="t"/>
                <a:pathLst>
                  <a:path extrusionOk="0" h="96" w="125">
                    <a:moveTo>
                      <a:pt x="104" y="1"/>
                    </a:moveTo>
                    <a:cubicBezTo>
                      <a:pt x="67" y="1"/>
                      <a:pt x="0" y="87"/>
                      <a:pt x="72" y="95"/>
                    </a:cubicBezTo>
                    <a:cubicBezTo>
                      <a:pt x="103" y="95"/>
                      <a:pt x="124" y="64"/>
                      <a:pt x="124" y="32"/>
                    </a:cubicBezTo>
                    <a:cubicBezTo>
                      <a:pt x="124" y="9"/>
                      <a:pt x="116" y="1"/>
                      <a:pt x="10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3"/>
              <p:cNvSpPr/>
              <p:nvPr/>
            </p:nvSpPr>
            <p:spPr>
              <a:xfrm>
                <a:off x="2401057" y="1179854"/>
                <a:ext cx="85875" cy="42343"/>
              </a:xfrm>
              <a:custGeom>
                <a:rect b="b" l="l" r="r" t="t"/>
                <a:pathLst>
                  <a:path extrusionOk="0" h="285" w="578">
                    <a:moveTo>
                      <a:pt x="0" y="1"/>
                    </a:moveTo>
                    <a:lnTo>
                      <a:pt x="11" y="284"/>
                    </a:lnTo>
                    <a:lnTo>
                      <a:pt x="577" y="284"/>
                    </a:lnTo>
                    <a:lnTo>
                      <a:pt x="577"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3"/>
              <p:cNvSpPr/>
              <p:nvPr/>
            </p:nvSpPr>
            <p:spPr>
              <a:xfrm>
                <a:off x="1804384" y="982103"/>
                <a:ext cx="74881" cy="39075"/>
              </a:xfrm>
              <a:custGeom>
                <a:rect b="b" l="l" r="r" t="t"/>
                <a:pathLst>
                  <a:path extrusionOk="0" h="263" w="504">
                    <a:moveTo>
                      <a:pt x="503" y="0"/>
                    </a:moveTo>
                    <a:lnTo>
                      <a:pt x="0" y="21"/>
                    </a:lnTo>
                    <a:lnTo>
                      <a:pt x="0" y="262"/>
                    </a:lnTo>
                    <a:lnTo>
                      <a:pt x="503" y="241"/>
                    </a:lnTo>
                    <a:lnTo>
                      <a:pt x="50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3"/>
              <p:cNvSpPr/>
              <p:nvPr/>
            </p:nvSpPr>
            <p:spPr>
              <a:xfrm>
                <a:off x="1815229" y="1195455"/>
                <a:ext cx="70275" cy="39223"/>
              </a:xfrm>
              <a:custGeom>
                <a:rect b="b" l="l" r="r" t="t"/>
                <a:pathLst>
                  <a:path extrusionOk="0" h="264" w="473">
                    <a:moveTo>
                      <a:pt x="472" y="1"/>
                    </a:moveTo>
                    <a:lnTo>
                      <a:pt x="1" y="22"/>
                    </a:lnTo>
                    <a:lnTo>
                      <a:pt x="1" y="263"/>
                    </a:lnTo>
                    <a:lnTo>
                      <a:pt x="472" y="242"/>
                    </a:lnTo>
                    <a:lnTo>
                      <a:pt x="4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3"/>
              <p:cNvSpPr/>
              <p:nvPr/>
            </p:nvSpPr>
            <p:spPr>
              <a:xfrm>
                <a:off x="2276403" y="1195455"/>
                <a:ext cx="18869" cy="17383"/>
              </a:xfrm>
              <a:custGeom>
                <a:rect b="b" l="l" r="r" t="t"/>
                <a:pathLst>
                  <a:path extrusionOk="0" h="117" w="127">
                    <a:moveTo>
                      <a:pt x="56" y="0"/>
                    </a:moveTo>
                    <a:cubicBezTo>
                      <a:pt x="1" y="0"/>
                      <a:pt x="3" y="116"/>
                      <a:pt x="63" y="116"/>
                    </a:cubicBezTo>
                    <a:cubicBezTo>
                      <a:pt x="95" y="116"/>
                      <a:pt x="126" y="85"/>
                      <a:pt x="126" y="53"/>
                    </a:cubicBezTo>
                    <a:cubicBezTo>
                      <a:pt x="126" y="22"/>
                      <a:pt x="95" y="1"/>
                      <a:pt x="63" y="1"/>
                    </a:cubicBezTo>
                    <a:cubicBezTo>
                      <a:pt x="61" y="0"/>
                      <a:pt x="58" y="0"/>
                      <a:pt x="56"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3"/>
              <p:cNvSpPr/>
              <p:nvPr/>
            </p:nvSpPr>
            <p:spPr>
              <a:xfrm>
                <a:off x="2261100" y="938422"/>
                <a:ext cx="18572" cy="12629"/>
              </a:xfrm>
              <a:custGeom>
                <a:rect b="b" l="l" r="r" t="t"/>
                <a:pathLst>
                  <a:path extrusionOk="0" h="85" w="125">
                    <a:moveTo>
                      <a:pt x="104" y="0"/>
                    </a:moveTo>
                    <a:cubicBezTo>
                      <a:pt x="67" y="0"/>
                      <a:pt x="1" y="84"/>
                      <a:pt x="72" y="84"/>
                    </a:cubicBezTo>
                    <a:cubicBezTo>
                      <a:pt x="103" y="84"/>
                      <a:pt x="124" y="64"/>
                      <a:pt x="124" y="32"/>
                    </a:cubicBezTo>
                    <a:cubicBezTo>
                      <a:pt x="124" y="9"/>
                      <a:pt x="116" y="0"/>
                      <a:pt x="104"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3"/>
              <p:cNvSpPr/>
              <p:nvPr/>
            </p:nvSpPr>
            <p:spPr>
              <a:xfrm>
                <a:off x="2433743" y="1140928"/>
                <a:ext cx="18869" cy="18869"/>
              </a:xfrm>
              <a:custGeom>
                <a:rect b="b" l="l" r="r" t="t"/>
                <a:pathLst>
                  <a:path extrusionOk="0" h="127" w="127">
                    <a:moveTo>
                      <a:pt x="64" y="1"/>
                    </a:moveTo>
                    <a:cubicBezTo>
                      <a:pt x="22" y="1"/>
                      <a:pt x="1" y="22"/>
                      <a:pt x="1" y="64"/>
                    </a:cubicBezTo>
                    <a:cubicBezTo>
                      <a:pt x="1" y="95"/>
                      <a:pt x="22" y="127"/>
                      <a:pt x="64" y="127"/>
                    </a:cubicBezTo>
                    <a:cubicBezTo>
                      <a:pt x="95" y="127"/>
                      <a:pt x="126" y="95"/>
                      <a:pt x="126" y="64"/>
                    </a:cubicBezTo>
                    <a:cubicBezTo>
                      <a:pt x="12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3"/>
              <p:cNvSpPr/>
              <p:nvPr/>
            </p:nvSpPr>
            <p:spPr>
              <a:xfrm>
                <a:off x="2446966" y="939759"/>
                <a:ext cx="23177" cy="15897"/>
              </a:xfrm>
              <a:custGeom>
                <a:rect b="b" l="l" r="r" t="t"/>
                <a:pathLst>
                  <a:path extrusionOk="0" h="107" w="156">
                    <a:moveTo>
                      <a:pt x="135" y="0"/>
                    </a:moveTo>
                    <a:cubicBezTo>
                      <a:pt x="93" y="0"/>
                      <a:pt x="1" y="107"/>
                      <a:pt x="90" y="107"/>
                    </a:cubicBezTo>
                    <a:cubicBezTo>
                      <a:pt x="121" y="107"/>
                      <a:pt x="153" y="75"/>
                      <a:pt x="153" y="34"/>
                    </a:cubicBezTo>
                    <a:cubicBezTo>
                      <a:pt x="155" y="10"/>
                      <a:pt x="147" y="0"/>
                      <a:pt x="135"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7" name="Google Shape;2707;p53"/>
            <p:cNvSpPr/>
            <p:nvPr/>
          </p:nvSpPr>
          <p:spPr>
            <a:xfrm>
              <a:off x="4058696" y="880775"/>
              <a:ext cx="59429" cy="28229"/>
            </a:xfrm>
            <a:custGeom>
              <a:rect b="b" l="l" r="r" t="t"/>
              <a:pathLst>
                <a:path extrusionOk="0" h="190" w="400">
                  <a:moveTo>
                    <a:pt x="1" y="1"/>
                  </a:moveTo>
                  <a:lnTo>
                    <a:pt x="1" y="189"/>
                  </a:lnTo>
                  <a:lnTo>
                    <a:pt x="399" y="189"/>
                  </a:lnTo>
                  <a:lnTo>
                    <a:pt x="38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3"/>
            <p:cNvSpPr/>
            <p:nvPr/>
          </p:nvSpPr>
          <p:spPr>
            <a:xfrm>
              <a:off x="4173989" y="880775"/>
              <a:ext cx="62549" cy="28229"/>
            </a:xfrm>
            <a:custGeom>
              <a:rect b="b" l="l" r="r" t="t"/>
              <a:pathLst>
                <a:path extrusionOk="0" h="190" w="421">
                  <a:moveTo>
                    <a:pt x="1" y="1"/>
                  </a:moveTo>
                  <a:lnTo>
                    <a:pt x="11" y="189"/>
                  </a:lnTo>
                  <a:lnTo>
                    <a:pt x="420" y="189"/>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3"/>
            <p:cNvSpPr/>
            <p:nvPr/>
          </p:nvSpPr>
          <p:spPr>
            <a:xfrm>
              <a:off x="2787497" y="882410"/>
              <a:ext cx="37440" cy="18720"/>
            </a:xfrm>
            <a:custGeom>
              <a:rect b="b" l="l" r="r" t="t"/>
              <a:pathLst>
                <a:path extrusionOk="0" h="126" w="252">
                  <a:moveTo>
                    <a:pt x="0" y="0"/>
                  </a:moveTo>
                  <a:lnTo>
                    <a:pt x="10" y="126"/>
                  </a:lnTo>
                  <a:lnTo>
                    <a:pt x="252" y="126"/>
                  </a:lnTo>
                  <a:lnTo>
                    <a:pt x="252"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3"/>
            <p:cNvSpPr/>
            <p:nvPr/>
          </p:nvSpPr>
          <p:spPr>
            <a:xfrm>
              <a:off x="2869956" y="880775"/>
              <a:ext cx="65669" cy="28229"/>
            </a:xfrm>
            <a:custGeom>
              <a:rect b="b" l="l" r="r" t="t"/>
              <a:pathLst>
                <a:path extrusionOk="0" h="190" w="442">
                  <a:moveTo>
                    <a:pt x="1" y="1"/>
                  </a:moveTo>
                  <a:lnTo>
                    <a:pt x="1" y="189"/>
                  </a:lnTo>
                  <a:lnTo>
                    <a:pt x="441" y="189"/>
                  </a:lnTo>
                  <a:lnTo>
                    <a:pt x="43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3"/>
            <p:cNvSpPr/>
            <p:nvPr/>
          </p:nvSpPr>
          <p:spPr>
            <a:xfrm>
              <a:off x="2999364" y="880775"/>
              <a:ext cx="68640" cy="28229"/>
            </a:xfrm>
            <a:custGeom>
              <a:rect b="b" l="l" r="r" t="t"/>
              <a:pathLst>
                <a:path extrusionOk="0" h="190" w="462">
                  <a:moveTo>
                    <a:pt x="0" y="1"/>
                  </a:moveTo>
                  <a:lnTo>
                    <a:pt x="0" y="189"/>
                  </a:lnTo>
                  <a:lnTo>
                    <a:pt x="462" y="189"/>
                  </a:lnTo>
                  <a:lnTo>
                    <a:pt x="46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3"/>
            <p:cNvSpPr/>
            <p:nvPr/>
          </p:nvSpPr>
          <p:spPr>
            <a:xfrm>
              <a:off x="3402891"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3"/>
            <p:cNvSpPr/>
            <p:nvPr/>
          </p:nvSpPr>
          <p:spPr>
            <a:xfrm>
              <a:off x="3524424" y="880775"/>
              <a:ext cx="96721" cy="28229"/>
            </a:xfrm>
            <a:custGeom>
              <a:rect b="b" l="l" r="r" t="t"/>
              <a:pathLst>
                <a:path extrusionOk="0" h="190" w="651">
                  <a:moveTo>
                    <a:pt x="0" y="1"/>
                  </a:moveTo>
                  <a:lnTo>
                    <a:pt x="0" y="189"/>
                  </a:lnTo>
                  <a:lnTo>
                    <a:pt x="64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3"/>
            <p:cNvSpPr/>
            <p:nvPr/>
          </p:nvSpPr>
          <p:spPr>
            <a:xfrm>
              <a:off x="2095737"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3"/>
            <p:cNvSpPr/>
            <p:nvPr/>
          </p:nvSpPr>
          <p:spPr>
            <a:xfrm>
              <a:off x="2217271" y="880775"/>
              <a:ext cx="96721" cy="28229"/>
            </a:xfrm>
            <a:custGeom>
              <a:rect b="b" l="l" r="r" t="t"/>
              <a:pathLst>
                <a:path extrusionOk="0" h="190" w="651">
                  <a:moveTo>
                    <a:pt x="0" y="1"/>
                  </a:moveTo>
                  <a:lnTo>
                    <a:pt x="0" y="189"/>
                  </a:lnTo>
                  <a:lnTo>
                    <a:pt x="65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3"/>
            <p:cNvSpPr/>
            <p:nvPr/>
          </p:nvSpPr>
          <p:spPr>
            <a:xfrm>
              <a:off x="2408782" y="880775"/>
              <a:ext cx="102961" cy="28229"/>
            </a:xfrm>
            <a:custGeom>
              <a:rect b="b" l="l" r="r" t="t"/>
              <a:pathLst>
                <a:path extrusionOk="0" h="190" w="693">
                  <a:moveTo>
                    <a:pt x="1" y="1"/>
                  </a:moveTo>
                  <a:lnTo>
                    <a:pt x="11" y="189"/>
                  </a:lnTo>
                  <a:lnTo>
                    <a:pt x="693" y="189"/>
                  </a:lnTo>
                  <a:lnTo>
                    <a:pt x="69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7" name="Google Shape;2717;p53"/>
          <p:cNvSpPr/>
          <p:nvPr/>
        </p:nvSpPr>
        <p:spPr>
          <a:xfrm>
            <a:off x="8550" y="1229775"/>
            <a:ext cx="914399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8" name="Google Shape;2718;p53"/>
          <p:cNvPicPr preferRelativeResize="0"/>
          <p:nvPr/>
        </p:nvPicPr>
        <p:blipFill rotWithShape="1">
          <a:blip r:embed="rId3">
            <a:alphaModFix/>
          </a:blip>
          <a:srcRect b="0" l="7028" r="0" t="0"/>
          <a:stretch/>
        </p:blipFill>
        <p:spPr>
          <a:xfrm>
            <a:off x="6672650" y="2349337"/>
            <a:ext cx="1374585" cy="61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2" name="Shape 2722"/>
        <p:cNvGrpSpPr/>
        <p:nvPr/>
      </p:nvGrpSpPr>
      <p:grpSpPr>
        <a:xfrm>
          <a:off x="0" y="0"/>
          <a:ext cx="0" cy="0"/>
          <a:chOff x="0" y="0"/>
          <a:chExt cx="0" cy="0"/>
        </a:xfrm>
      </p:grpSpPr>
      <p:sp>
        <p:nvSpPr>
          <p:cNvPr id="2723" name="Google Shape;2723;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24" name="Google Shape;2724;p54"/>
          <p:cNvSpPr txBox="1"/>
          <p:nvPr>
            <p:ph idx="6" type="title"/>
          </p:nvPr>
        </p:nvSpPr>
        <p:spPr>
          <a:xfrm>
            <a:off x="661500" y="674850"/>
            <a:ext cx="1646700" cy="5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Appendix 1</a:t>
            </a:r>
            <a:endParaRPr sz="1800"/>
          </a:p>
        </p:txBody>
      </p:sp>
      <p:sp>
        <p:nvSpPr>
          <p:cNvPr id="2725" name="Google Shape;2725;p54"/>
          <p:cNvSpPr txBox="1"/>
          <p:nvPr>
            <p:ph type="title"/>
          </p:nvPr>
        </p:nvSpPr>
        <p:spPr>
          <a:xfrm>
            <a:off x="585300" y="3238725"/>
            <a:ext cx="7034100" cy="13083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400"/>
              <a:t>Top 15% Customer Revenue</a:t>
            </a:r>
            <a:r>
              <a:rPr lang="en" sz="1400">
                <a:latin typeface="Calibri"/>
                <a:ea typeface="Calibri"/>
                <a:cs typeface="Calibri"/>
                <a:sym typeface="Calibri"/>
              </a:rPr>
              <a:t>:</a:t>
            </a:r>
            <a:r>
              <a:rPr lang="en" sz="1400">
                <a:solidFill>
                  <a:srgbClr val="000000"/>
                </a:solidFill>
                <a:latin typeface="Calibri"/>
                <a:ea typeface="Calibri"/>
                <a:cs typeface="Calibri"/>
                <a:sym typeface="Calibri"/>
              </a:rPr>
              <a:t> </a:t>
            </a:r>
            <a:r>
              <a:rPr lang="en" sz="1400">
                <a:solidFill>
                  <a:srgbClr val="000000"/>
                </a:solidFill>
                <a:latin typeface="Inter"/>
                <a:ea typeface="Inter"/>
                <a:cs typeface="Inter"/>
                <a:sym typeface="Inter"/>
              </a:rPr>
              <a:t>$ 2,494,747.00, 41% of total revenue</a:t>
            </a:r>
            <a:endParaRPr sz="1400">
              <a:solidFill>
                <a:srgbClr val="000000"/>
              </a:solidFill>
              <a:latin typeface="Inter"/>
              <a:ea typeface="Inter"/>
              <a:cs typeface="Inter"/>
              <a:sym typeface="Inter"/>
            </a:endParaRPr>
          </a:p>
          <a:p>
            <a:pPr indent="0" lvl="0" marL="0" rtl="0" algn="l">
              <a:lnSpc>
                <a:spcPct val="150000"/>
              </a:lnSpc>
              <a:spcBef>
                <a:spcPts val="0"/>
              </a:spcBef>
              <a:spcAft>
                <a:spcPts val="0"/>
              </a:spcAft>
              <a:buNone/>
            </a:pPr>
            <a:r>
              <a:rPr lang="en" sz="1400"/>
              <a:t>Other Categories Revenue:</a:t>
            </a:r>
            <a:r>
              <a:rPr lang="en" sz="1400">
                <a:solidFill>
                  <a:srgbClr val="000000"/>
                </a:solidFill>
              </a:rPr>
              <a:t> </a:t>
            </a:r>
            <a:r>
              <a:rPr lang="en" sz="1400">
                <a:solidFill>
                  <a:srgbClr val="000000"/>
                </a:solidFill>
                <a:latin typeface="Inter"/>
                <a:ea typeface="Inter"/>
                <a:cs typeface="Inter"/>
                <a:sym typeface="Inter"/>
              </a:rPr>
              <a:t>$ 3,592,102.00, 59% of total revenue</a:t>
            </a:r>
            <a:endParaRPr sz="1400">
              <a:solidFill>
                <a:srgbClr val="000000"/>
              </a:solidFill>
              <a:latin typeface="Inter"/>
              <a:ea typeface="Inter"/>
              <a:cs typeface="Inter"/>
              <a:sym typeface="Inter"/>
            </a:endParaRPr>
          </a:p>
        </p:txBody>
      </p:sp>
      <p:sp>
        <p:nvSpPr>
          <p:cNvPr id="2726" name="Google Shape;2726;p54"/>
          <p:cNvSpPr txBox="1"/>
          <p:nvPr>
            <p:ph idx="3" type="subTitle"/>
          </p:nvPr>
        </p:nvSpPr>
        <p:spPr>
          <a:xfrm>
            <a:off x="2366700" y="721725"/>
            <a:ext cx="6600000" cy="57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Total Category Revenue = Monetary Value (mean) * #People in each category </a:t>
            </a:r>
            <a:endParaRPr sz="1200"/>
          </a:p>
        </p:txBody>
      </p:sp>
      <p:pic>
        <p:nvPicPr>
          <p:cNvPr id="2727" name="Google Shape;2727;p54"/>
          <p:cNvPicPr preferRelativeResize="0"/>
          <p:nvPr/>
        </p:nvPicPr>
        <p:blipFill rotWithShape="1">
          <a:blip r:embed="rId3">
            <a:alphaModFix/>
          </a:blip>
          <a:srcRect b="0" l="0" r="0" t="7270"/>
          <a:stretch/>
        </p:blipFill>
        <p:spPr>
          <a:xfrm>
            <a:off x="336725" y="1452825"/>
            <a:ext cx="8470550" cy="163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1" name="Shape 2731"/>
        <p:cNvGrpSpPr/>
        <p:nvPr/>
      </p:nvGrpSpPr>
      <p:grpSpPr>
        <a:xfrm>
          <a:off x="0" y="0"/>
          <a:ext cx="0" cy="0"/>
          <a:chOff x="0" y="0"/>
          <a:chExt cx="0" cy="0"/>
        </a:xfrm>
      </p:grpSpPr>
      <p:sp>
        <p:nvSpPr>
          <p:cNvPr id="2732" name="Google Shape;2732;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3" name="Google Shape;2733;p55"/>
          <p:cNvSpPr txBox="1"/>
          <p:nvPr>
            <p:ph idx="6" type="title"/>
          </p:nvPr>
        </p:nvSpPr>
        <p:spPr>
          <a:xfrm>
            <a:off x="609300" y="552825"/>
            <a:ext cx="2015400" cy="495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Appendix 2</a:t>
            </a:r>
            <a:endParaRPr sz="1800"/>
          </a:p>
        </p:txBody>
      </p:sp>
      <p:sp>
        <p:nvSpPr>
          <p:cNvPr id="2734" name="Google Shape;2734;p55"/>
          <p:cNvSpPr txBox="1"/>
          <p:nvPr/>
        </p:nvSpPr>
        <p:spPr>
          <a:xfrm>
            <a:off x="4838825" y="4121975"/>
            <a:ext cx="9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735" name="Google Shape;2735;p55"/>
          <p:cNvSpPr txBox="1"/>
          <p:nvPr/>
        </p:nvSpPr>
        <p:spPr>
          <a:xfrm>
            <a:off x="698950" y="2307375"/>
            <a:ext cx="7077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Graphs for </a:t>
            </a:r>
            <a:r>
              <a:rPr lang="en">
                <a:latin typeface="Inter"/>
                <a:ea typeface="Inter"/>
                <a:cs typeface="Inter"/>
                <a:sym typeface="Inter"/>
              </a:rPr>
              <a:t>revenue</a:t>
            </a:r>
            <a:r>
              <a:rPr lang="en">
                <a:latin typeface="Inter"/>
                <a:ea typeface="Inter"/>
                <a:cs typeface="Inter"/>
                <a:sym typeface="Inter"/>
              </a:rPr>
              <a:t> increase are in proportion. </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Assumptions:</a:t>
            </a:r>
            <a:endParaRPr>
              <a:latin typeface="Inter"/>
              <a:ea typeface="Inter"/>
              <a:cs typeface="Inter"/>
              <a:sym typeface="Inter"/>
            </a:endParaRPr>
          </a:p>
          <a:p>
            <a:pPr indent="-317500" lvl="0" marL="457200" rtl="0" algn="l">
              <a:spcBef>
                <a:spcPts val="0"/>
              </a:spcBef>
              <a:spcAft>
                <a:spcPts val="0"/>
              </a:spcAft>
              <a:buSzPts val="1400"/>
              <a:buFont typeface="Inter"/>
              <a:buAutoNum type="arabicPeriod"/>
            </a:pPr>
            <a:r>
              <a:rPr lang="en">
                <a:latin typeface="Inter"/>
                <a:ea typeface="Inter"/>
                <a:cs typeface="Inter"/>
                <a:sym typeface="Inter"/>
              </a:rPr>
              <a:t>For top 15% customers, our marketing strategies will </a:t>
            </a:r>
            <a:r>
              <a:rPr lang="en">
                <a:latin typeface="Inter"/>
                <a:ea typeface="Inter"/>
                <a:cs typeface="Inter"/>
                <a:sym typeface="Inter"/>
              </a:rPr>
              <a:t>increase</a:t>
            </a:r>
            <a:r>
              <a:rPr lang="en">
                <a:latin typeface="Inter"/>
                <a:ea typeface="Inter"/>
                <a:cs typeface="Inter"/>
                <a:sym typeface="Inter"/>
              </a:rPr>
              <a:t> sales by 20%</a:t>
            </a:r>
            <a:endParaRPr>
              <a:latin typeface="Inter"/>
              <a:ea typeface="Inter"/>
              <a:cs typeface="Inter"/>
              <a:sym typeface="Inter"/>
            </a:endParaRPr>
          </a:p>
          <a:p>
            <a:pPr indent="-317500" lvl="0" marL="457200" rtl="0" algn="l">
              <a:spcBef>
                <a:spcPts val="0"/>
              </a:spcBef>
              <a:spcAft>
                <a:spcPts val="0"/>
              </a:spcAft>
              <a:buSzPts val="1400"/>
              <a:buFont typeface="Inter"/>
              <a:buAutoNum type="arabicPeriod"/>
            </a:pPr>
            <a:r>
              <a:rPr lang="en">
                <a:latin typeface="Inter"/>
                <a:ea typeface="Inter"/>
                <a:cs typeface="Inter"/>
                <a:sym typeface="Inter"/>
              </a:rPr>
              <a:t>For other customers, our strategies will increase sales by 5%</a:t>
            </a:r>
            <a:endParaRPr>
              <a:latin typeface="Inter"/>
              <a:ea typeface="Inter"/>
              <a:cs typeface="Inter"/>
              <a:sym typeface="Inter"/>
            </a:endParaRPr>
          </a:p>
        </p:txBody>
      </p:sp>
      <p:pic>
        <p:nvPicPr>
          <p:cNvPr id="2736" name="Google Shape;2736;p55"/>
          <p:cNvPicPr preferRelativeResize="0"/>
          <p:nvPr/>
        </p:nvPicPr>
        <p:blipFill>
          <a:blip r:embed="rId3">
            <a:alphaModFix/>
          </a:blip>
          <a:stretch>
            <a:fillRect/>
          </a:stretch>
        </p:blipFill>
        <p:spPr>
          <a:xfrm>
            <a:off x="639275" y="1189850"/>
            <a:ext cx="7865450" cy="9757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24" name="Shape 1624"/>
        <p:cNvGrpSpPr/>
        <p:nvPr/>
      </p:nvGrpSpPr>
      <p:grpSpPr>
        <a:xfrm>
          <a:off x="0" y="0"/>
          <a:ext cx="0" cy="0"/>
          <a:chOff x="0" y="0"/>
          <a:chExt cx="0" cy="0"/>
        </a:xfrm>
      </p:grpSpPr>
      <p:sp>
        <p:nvSpPr>
          <p:cNvPr id="1625" name="Google Shape;1625;p38"/>
          <p:cNvSpPr txBox="1"/>
          <p:nvPr>
            <p:ph idx="2" type="title"/>
          </p:nvPr>
        </p:nvSpPr>
        <p:spPr>
          <a:xfrm>
            <a:off x="6055388" y="2223800"/>
            <a:ext cx="26535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Preetika Parashar</a:t>
            </a:r>
            <a:endParaRPr sz="1800"/>
          </a:p>
        </p:txBody>
      </p:sp>
      <p:sp>
        <p:nvSpPr>
          <p:cNvPr id="1626" name="Google Shape;1626;p38"/>
          <p:cNvSpPr txBox="1"/>
          <p:nvPr>
            <p:ph idx="3" type="subTitle"/>
          </p:nvPr>
        </p:nvSpPr>
        <p:spPr>
          <a:xfrm>
            <a:off x="6389150" y="2454774"/>
            <a:ext cx="19860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 S</a:t>
            </a:r>
            <a:r>
              <a:rPr lang="en" sz="1200"/>
              <a:t>cientist</a:t>
            </a:r>
            <a:endParaRPr sz="1200"/>
          </a:p>
        </p:txBody>
      </p:sp>
      <p:sp>
        <p:nvSpPr>
          <p:cNvPr id="1627" name="Google Shape;1627;p38"/>
          <p:cNvSpPr txBox="1"/>
          <p:nvPr>
            <p:ph idx="15" type="title"/>
          </p:nvPr>
        </p:nvSpPr>
        <p:spPr>
          <a:xfrm>
            <a:off x="456575" y="478225"/>
            <a:ext cx="7704000" cy="47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Meet Our Team</a:t>
            </a:r>
            <a:endParaRPr sz="2400">
              <a:solidFill>
                <a:schemeClr val="lt1"/>
              </a:solidFill>
            </a:endParaRPr>
          </a:p>
        </p:txBody>
      </p:sp>
      <p:sp>
        <p:nvSpPr>
          <p:cNvPr id="1628" name="Google Shape;1628;p38"/>
          <p:cNvSpPr txBox="1"/>
          <p:nvPr>
            <p:ph idx="1" type="subTitle"/>
          </p:nvPr>
        </p:nvSpPr>
        <p:spPr>
          <a:xfrm>
            <a:off x="3676025" y="2454774"/>
            <a:ext cx="19860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 Engineer</a:t>
            </a:r>
            <a:endParaRPr sz="1200"/>
          </a:p>
        </p:txBody>
      </p:sp>
      <p:sp>
        <p:nvSpPr>
          <p:cNvPr id="1629" name="Google Shape;1629;p38"/>
          <p:cNvSpPr txBox="1"/>
          <p:nvPr>
            <p:ph idx="6" type="title"/>
          </p:nvPr>
        </p:nvSpPr>
        <p:spPr>
          <a:xfrm>
            <a:off x="829018" y="4031785"/>
            <a:ext cx="19860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Isabella </a:t>
            </a:r>
            <a:r>
              <a:rPr lang="en" sz="1800"/>
              <a:t>Xue</a:t>
            </a:r>
            <a:endParaRPr sz="1800"/>
          </a:p>
        </p:txBody>
      </p:sp>
      <p:sp>
        <p:nvSpPr>
          <p:cNvPr id="1630" name="Google Shape;1630;p38"/>
          <p:cNvSpPr txBox="1"/>
          <p:nvPr>
            <p:ph idx="7" type="subTitle"/>
          </p:nvPr>
        </p:nvSpPr>
        <p:spPr>
          <a:xfrm>
            <a:off x="617550" y="4203250"/>
            <a:ext cx="24225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Vice President of Webmaster</a:t>
            </a:r>
            <a:endParaRPr sz="1200"/>
          </a:p>
        </p:txBody>
      </p:sp>
      <p:sp>
        <p:nvSpPr>
          <p:cNvPr id="1631" name="Google Shape;1631;p38"/>
          <p:cNvSpPr txBox="1"/>
          <p:nvPr>
            <p:ph type="title"/>
          </p:nvPr>
        </p:nvSpPr>
        <p:spPr>
          <a:xfrm>
            <a:off x="3648648" y="2248894"/>
            <a:ext cx="19860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Salman Yousaf</a:t>
            </a:r>
            <a:endParaRPr sz="1800"/>
          </a:p>
        </p:txBody>
      </p:sp>
      <p:sp>
        <p:nvSpPr>
          <p:cNvPr id="1632" name="Google Shape;1632;p38"/>
          <p:cNvSpPr txBox="1"/>
          <p:nvPr>
            <p:ph idx="13" type="title"/>
          </p:nvPr>
        </p:nvSpPr>
        <p:spPr>
          <a:xfrm>
            <a:off x="6418676" y="4031785"/>
            <a:ext cx="19860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Yun Xing</a:t>
            </a:r>
            <a:endParaRPr sz="1800"/>
          </a:p>
        </p:txBody>
      </p:sp>
      <p:sp>
        <p:nvSpPr>
          <p:cNvPr id="1633" name="Google Shape;1633;p38"/>
          <p:cNvSpPr txBox="1"/>
          <p:nvPr>
            <p:ph idx="14" type="subTitle"/>
          </p:nvPr>
        </p:nvSpPr>
        <p:spPr>
          <a:xfrm>
            <a:off x="6437726" y="4175032"/>
            <a:ext cx="1986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Business Analyst</a:t>
            </a:r>
            <a:endParaRPr sz="1200"/>
          </a:p>
        </p:txBody>
      </p:sp>
      <p:sp>
        <p:nvSpPr>
          <p:cNvPr id="1634" name="Google Shape;1634;p38"/>
          <p:cNvSpPr/>
          <p:nvPr/>
        </p:nvSpPr>
        <p:spPr>
          <a:xfrm>
            <a:off x="7258213" y="1525247"/>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pic>
        <p:nvPicPr>
          <p:cNvPr id="1635" name="Google Shape;1635;p38"/>
          <p:cNvPicPr preferRelativeResize="0"/>
          <p:nvPr/>
        </p:nvPicPr>
        <p:blipFill rotWithShape="1">
          <a:blip r:embed="rId3">
            <a:alphaModFix/>
          </a:blip>
          <a:srcRect b="21749" l="0" r="0" t="2784"/>
          <a:stretch/>
        </p:blipFill>
        <p:spPr>
          <a:xfrm>
            <a:off x="6920125" y="2983575"/>
            <a:ext cx="983100" cy="1028400"/>
          </a:xfrm>
          <a:prstGeom prst="flowChartConnector">
            <a:avLst/>
          </a:prstGeom>
          <a:noFill/>
          <a:ln>
            <a:noFill/>
          </a:ln>
        </p:spPr>
      </p:pic>
      <p:pic>
        <p:nvPicPr>
          <p:cNvPr id="1636" name="Google Shape;1636;p38"/>
          <p:cNvPicPr preferRelativeResize="0"/>
          <p:nvPr/>
        </p:nvPicPr>
        <p:blipFill rotWithShape="1">
          <a:blip r:embed="rId4">
            <a:alphaModFix/>
          </a:blip>
          <a:srcRect b="0" l="0" r="0" t="0"/>
          <a:stretch/>
        </p:blipFill>
        <p:spPr>
          <a:xfrm>
            <a:off x="1264200" y="2960925"/>
            <a:ext cx="1075200" cy="1070400"/>
          </a:xfrm>
          <a:prstGeom prst="ellipse">
            <a:avLst/>
          </a:prstGeom>
          <a:noFill/>
          <a:ln>
            <a:noFill/>
          </a:ln>
        </p:spPr>
      </p:pic>
      <p:pic>
        <p:nvPicPr>
          <p:cNvPr id="1637" name="Google Shape;1637;p38"/>
          <p:cNvPicPr preferRelativeResize="0"/>
          <p:nvPr/>
        </p:nvPicPr>
        <p:blipFill rotWithShape="1">
          <a:blip r:embed="rId5">
            <a:alphaModFix/>
          </a:blip>
          <a:srcRect b="6935" l="0" r="0" t="-280"/>
          <a:stretch/>
        </p:blipFill>
        <p:spPr>
          <a:xfrm>
            <a:off x="6844550" y="1070407"/>
            <a:ext cx="1075200" cy="1095600"/>
          </a:xfrm>
          <a:prstGeom prst="ellipse">
            <a:avLst/>
          </a:prstGeom>
          <a:noFill/>
          <a:ln>
            <a:noFill/>
          </a:ln>
        </p:spPr>
      </p:pic>
      <p:pic>
        <p:nvPicPr>
          <p:cNvPr id="1638" name="Google Shape;1638;p38"/>
          <p:cNvPicPr preferRelativeResize="0"/>
          <p:nvPr/>
        </p:nvPicPr>
        <p:blipFill rotWithShape="1">
          <a:blip r:embed="rId6">
            <a:alphaModFix/>
          </a:blip>
          <a:srcRect b="17520" l="13768" r="13768" t="14224"/>
          <a:stretch/>
        </p:blipFill>
        <p:spPr>
          <a:xfrm>
            <a:off x="4131425" y="1081650"/>
            <a:ext cx="1075200" cy="1073100"/>
          </a:xfrm>
          <a:prstGeom prst="ellipse">
            <a:avLst/>
          </a:prstGeom>
          <a:noFill/>
          <a:ln>
            <a:noFill/>
          </a:ln>
        </p:spPr>
      </p:pic>
      <p:sp>
        <p:nvSpPr>
          <p:cNvPr id="1639" name="Google Shape;1639;p38"/>
          <p:cNvSpPr txBox="1"/>
          <p:nvPr>
            <p:ph idx="9" type="subTitle"/>
          </p:nvPr>
        </p:nvSpPr>
        <p:spPr>
          <a:xfrm>
            <a:off x="542300" y="2366978"/>
            <a:ext cx="2499300" cy="59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Vice President of Data Science</a:t>
            </a:r>
            <a:endParaRPr sz="1200"/>
          </a:p>
        </p:txBody>
      </p:sp>
      <p:sp>
        <p:nvSpPr>
          <p:cNvPr id="1640" name="Google Shape;1640;p38"/>
          <p:cNvSpPr txBox="1"/>
          <p:nvPr>
            <p:ph idx="8" type="title"/>
          </p:nvPr>
        </p:nvSpPr>
        <p:spPr>
          <a:xfrm>
            <a:off x="818026" y="2223794"/>
            <a:ext cx="19860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Hyojun Kim</a:t>
            </a:r>
            <a:endParaRPr sz="1800"/>
          </a:p>
        </p:txBody>
      </p:sp>
      <p:pic>
        <p:nvPicPr>
          <p:cNvPr id="1641" name="Google Shape;1641;p38"/>
          <p:cNvPicPr preferRelativeResize="0"/>
          <p:nvPr/>
        </p:nvPicPr>
        <p:blipFill rotWithShape="1">
          <a:blip r:embed="rId7">
            <a:alphaModFix/>
          </a:blip>
          <a:srcRect b="14140" l="0" r="0" t="6638"/>
          <a:stretch/>
        </p:blipFill>
        <p:spPr>
          <a:xfrm>
            <a:off x="1254350" y="1081650"/>
            <a:ext cx="1075200" cy="1073100"/>
          </a:xfrm>
          <a:prstGeom prst="ellipse">
            <a:avLst/>
          </a:prstGeom>
          <a:noFill/>
          <a:ln>
            <a:noFill/>
          </a:ln>
        </p:spPr>
      </p:pic>
      <p:sp>
        <p:nvSpPr>
          <p:cNvPr id="1642" name="Google Shape;1642;p38"/>
          <p:cNvSpPr txBox="1"/>
          <p:nvPr>
            <p:ph idx="4" type="title"/>
          </p:nvPr>
        </p:nvSpPr>
        <p:spPr>
          <a:xfrm>
            <a:off x="3449898" y="4031775"/>
            <a:ext cx="2383500" cy="3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Danhong Huang</a:t>
            </a:r>
            <a:endParaRPr sz="1800"/>
          </a:p>
        </p:txBody>
      </p:sp>
      <p:sp>
        <p:nvSpPr>
          <p:cNvPr id="1643" name="Google Shape;1643;p38"/>
          <p:cNvSpPr txBox="1"/>
          <p:nvPr>
            <p:ph idx="5" type="subTitle"/>
          </p:nvPr>
        </p:nvSpPr>
        <p:spPr>
          <a:xfrm>
            <a:off x="3373588" y="4203250"/>
            <a:ext cx="25857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Consumer Insight Manager </a:t>
            </a:r>
            <a:endParaRPr sz="1200"/>
          </a:p>
        </p:txBody>
      </p:sp>
      <p:pic>
        <p:nvPicPr>
          <p:cNvPr id="1644" name="Google Shape;1644;p38"/>
          <p:cNvPicPr preferRelativeResize="0"/>
          <p:nvPr/>
        </p:nvPicPr>
        <p:blipFill rotWithShape="1">
          <a:blip r:embed="rId8">
            <a:alphaModFix/>
          </a:blip>
          <a:srcRect b="28060" l="2839" r="2829" t="9192"/>
          <a:stretch/>
        </p:blipFill>
        <p:spPr>
          <a:xfrm>
            <a:off x="4128851" y="2986563"/>
            <a:ext cx="1075200" cy="1073100"/>
          </a:xfrm>
          <a:prstGeom prst="ellipse">
            <a:avLst/>
          </a:prstGeom>
          <a:noFill/>
          <a:ln>
            <a:noFill/>
          </a:ln>
        </p:spPr>
      </p:pic>
      <p:sp>
        <p:nvSpPr>
          <p:cNvPr id="1645" name="Google Shape;1645;p38"/>
          <p:cNvSpPr txBox="1"/>
          <p:nvPr>
            <p:ph idx="12" type="sldNum"/>
          </p:nvPr>
        </p:nvSpPr>
        <p:spPr>
          <a:xfrm>
            <a:off x="8556784" y="49784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49" name="Shape 1649"/>
        <p:cNvGrpSpPr/>
        <p:nvPr/>
      </p:nvGrpSpPr>
      <p:grpSpPr>
        <a:xfrm>
          <a:off x="0" y="0"/>
          <a:ext cx="0" cy="0"/>
          <a:chOff x="0" y="0"/>
          <a:chExt cx="0" cy="0"/>
        </a:xfrm>
      </p:grpSpPr>
      <p:sp>
        <p:nvSpPr>
          <p:cNvPr id="1650" name="Google Shape;1650;p39"/>
          <p:cNvSpPr/>
          <p:nvPr/>
        </p:nvSpPr>
        <p:spPr>
          <a:xfrm>
            <a:off x="8019" y="4574174"/>
            <a:ext cx="912796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9"/>
          <p:cNvSpPr txBox="1"/>
          <p:nvPr>
            <p:ph idx="21" type="title"/>
          </p:nvPr>
        </p:nvSpPr>
        <p:spPr>
          <a:xfrm>
            <a:off x="-1826900" y="6961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Agenda</a:t>
            </a:r>
            <a:endParaRPr/>
          </a:p>
        </p:txBody>
      </p:sp>
      <p:sp>
        <p:nvSpPr>
          <p:cNvPr id="1652" name="Google Shape;1652;p39"/>
          <p:cNvSpPr txBox="1"/>
          <p:nvPr>
            <p:ph type="title"/>
          </p:nvPr>
        </p:nvSpPr>
        <p:spPr>
          <a:xfrm>
            <a:off x="808200" y="1307797"/>
            <a:ext cx="5699100" cy="3169500"/>
          </a:xfrm>
          <a:prstGeom prst="rect">
            <a:avLst/>
          </a:prstGeom>
        </p:spPr>
        <p:txBody>
          <a:bodyPr anchorCtr="0" anchor="ctr" bIns="91425" lIns="91425" spcFirstLastPara="1" rIns="91425" wrap="square" tIns="91425">
            <a:noAutofit/>
          </a:bodyPr>
          <a:lstStyle/>
          <a:p>
            <a:pPr indent="-387350" lvl="0" marL="457200" rtl="0" algn="l">
              <a:spcBef>
                <a:spcPts val="0"/>
              </a:spcBef>
              <a:spcAft>
                <a:spcPts val="0"/>
              </a:spcAft>
              <a:buSzPts val="2500"/>
              <a:buAutoNum type="arabicPeriod"/>
            </a:pPr>
            <a:r>
              <a:rPr lang="en"/>
              <a:t>1</a:t>
            </a:r>
            <a:r>
              <a:rPr lang="en"/>
              <a:t>. MDATA Goal</a:t>
            </a:r>
            <a:endParaRPr/>
          </a:p>
          <a:p>
            <a:pPr indent="-387350" lvl="0" marL="457200" rtl="0" algn="l">
              <a:spcBef>
                <a:spcPts val="0"/>
              </a:spcBef>
              <a:spcAft>
                <a:spcPts val="0"/>
              </a:spcAft>
              <a:buSzPts val="2500"/>
              <a:buAutoNum type="arabicPeriod"/>
            </a:pPr>
            <a:r>
              <a:rPr lang="en"/>
              <a:t>2. Model Results</a:t>
            </a:r>
            <a:endParaRPr/>
          </a:p>
          <a:p>
            <a:pPr indent="-387350" lvl="0" marL="457200" rtl="0" algn="l">
              <a:spcBef>
                <a:spcPts val="0"/>
              </a:spcBef>
              <a:spcAft>
                <a:spcPts val="0"/>
              </a:spcAft>
              <a:buSzPts val="2500"/>
              <a:buAutoNum type="arabicPeriod"/>
            </a:pPr>
            <a:r>
              <a:rPr lang="en"/>
              <a:t>3. Segmentation </a:t>
            </a:r>
            <a:endParaRPr/>
          </a:p>
          <a:p>
            <a:pPr indent="-387350" lvl="0" marL="457200" rtl="0" algn="l">
              <a:spcBef>
                <a:spcPts val="0"/>
              </a:spcBef>
              <a:spcAft>
                <a:spcPts val="0"/>
              </a:spcAft>
              <a:buSzPts val="2500"/>
              <a:buAutoNum type="arabicPeriod"/>
            </a:pPr>
            <a:r>
              <a:rPr lang="en"/>
              <a:t>4. Business Analysis</a:t>
            </a:r>
            <a:endParaRPr/>
          </a:p>
          <a:p>
            <a:pPr indent="-387350" lvl="0" marL="457200" rtl="0" algn="l">
              <a:spcBef>
                <a:spcPts val="0"/>
              </a:spcBef>
              <a:spcAft>
                <a:spcPts val="0"/>
              </a:spcAft>
              <a:buSzPts val="2500"/>
              <a:buAutoNum type="arabicPeriod"/>
            </a:pPr>
            <a:r>
              <a:rPr lang="en"/>
              <a:t>5. Next Steps</a:t>
            </a:r>
            <a:endParaRPr/>
          </a:p>
          <a:p>
            <a:pPr indent="-387350" lvl="0" marL="457200" rtl="0" algn="l">
              <a:spcBef>
                <a:spcPts val="0"/>
              </a:spcBef>
              <a:spcAft>
                <a:spcPts val="0"/>
              </a:spcAft>
              <a:buSzPts val="2500"/>
              <a:buAutoNum type="arabicPeriod"/>
            </a:pPr>
            <a:r>
              <a:t/>
            </a:r>
            <a:endParaRPr/>
          </a:p>
        </p:txBody>
      </p:sp>
      <p:sp>
        <p:nvSpPr>
          <p:cNvPr id="1653" name="Google Shape;1653;p39"/>
          <p:cNvSpPr txBox="1"/>
          <p:nvPr>
            <p:ph idx="19" type="title"/>
          </p:nvPr>
        </p:nvSpPr>
        <p:spPr>
          <a:xfrm>
            <a:off x="6979249" y="1307799"/>
            <a:ext cx="5841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654" name="Google Shape;1654;p39"/>
          <p:cNvGrpSpPr/>
          <p:nvPr/>
        </p:nvGrpSpPr>
        <p:grpSpPr>
          <a:xfrm>
            <a:off x="7967201" y="449596"/>
            <a:ext cx="714936" cy="971200"/>
            <a:chOff x="638276" y="3526008"/>
            <a:chExt cx="714936" cy="971200"/>
          </a:xfrm>
        </p:grpSpPr>
        <p:sp>
          <p:nvSpPr>
            <p:cNvPr id="1655" name="Google Shape;1655;p39"/>
            <p:cNvSpPr/>
            <p:nvPr/>
          </p:nvSpPr>
          <p:spPr>
            <a:xfrm>
              <a:off x="801537" y="3817400"/>
              <a:ext cx="388460" cy="388464"/>
            </a:xfrm>
            <a:custGeom>
              <a:rect b="b" l="l" r="r" t="t"/>
              <a:pathLst>
                <a:path extrusionOk="0" h="91296" w="91295">
                  <a:moveTo>
                    <a:pt x="75084" y="16212"/>
                  </a:moveTo>
                  <a:cubicBezTo>
                    <a:pt x="91295" y="32466"/>
                    <a:pt x="91295" y="58788"/>
                    <a:pt x="75084" y="75041"/>
                  </a:cubicBezTo>
                  <a:cubicBezTo>
                    <a:pt x="58830" y="91295"/>
                    <a:pt x="32466" y="91295"/>
                    <a:pt x="16255" y="75041"/>
                  </a:cubicBezTo>
                  <a:cubicBezTo>
                    <a:pt x="1" y="58788"/>
                    <a:pt x="1" y="32466"/>
                    <a:pt x="16255" y="16212"/>
                  </a:cubicBezTo>
                  <a:cubicBezTo>
                    <a:pt x="32466" y="1"/>
                    <a:pt x="58830" y="1"/>
                    <a:pt x="75084" y="16212"/>
                  </a:cubicBezTo>
                  <a:close/>
                </a:path>
              </a:pathLst>
            </a:custGeom>
            <a:gradFill>
              <a:gsLst>
                <a:gs pos="0">
                  <a:srgbClr val="F9EBAB">
                    <a:alpha val="21960"/>
                    <a:alpha val="21910"/>
                  </a:srgbClr>
                </a:gs>
                <a:gs pos="41000">
                  <a:srgbClr val="F9EBAB">
                    <a:alpha val="53333"/>
                    <a:alpha val="21910"/>
                  </a:srgbClr>
                </a:gs>
                <a:gs pos="100000">
                  <a:srgbClr val="F9EBAB">
                    <a:alpha val="77254"/>
                    <a:alpha val="2191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6" name="Google Shape;1656;p39"/>
            <p:cNvGrpSpPr/>
            <p:nvPr/>
          </p:nvGrpSpPr>
          <p:grpSpPr>
            <a:xfrm>
              <a:off x="638276" y="3526008"/>
              <a:ext cx="714936" cy="971200"/>
              <a:chOff x="9141124" y="2771118"/>
              <a:chExt cx="319239" cy="433649"/>
            </a:xfrm>
          </p:grpSpPr>
          <p:sp>
            <p:nvSpPr>
              <p:cNvPr id="1657" name="Google Shape;1657;p39"/>
              <p:cNvSpPr/>
              <p:nvPr/>
            </p:nvSpPr>
            <p:spPr>
              <a:xfrm>
                <a:off x="9271960" y="3034862"/>
                <a:ext cx="17824" cy="25355"/>
              </a:xfrm>
              <a:custGeom>
                <a:rect b="b" l="l" r="r" t="t"/>
                <a:pathLst>
                  <a:path extrusionOk="0" h="1579" w="1110">
                    <a:moveTo>
                      <a:pt x="641" y="0"/>
                    </a:moveTo>
                    <a:cubicBezTo>
                      <a:pt x="385" y="0"/>
                      <a:pt x="129" y="384"/>
                      <a:pt x="43" y="811"/>
                    </a:cubicBezTo>
                    <a:cubicBezTo>
                      <a:pt x="1" y="1237"/>
                      <a:pt x="214" y="1579"/>
                      <a:pt x="470" y="1579"/>
                    </a:cubicBezTo>
                    <a:cubicBezTo>
                      <a:pt x="769" y="1579"/>
                      <a:pt x="1025" y="1237"/>
                      <a:pt x="1067" y="811"/>
                    </a:cubicBezTo>
                    <a:cubicBezTo>
                      <a:pt x="1110" y="384"/>
                      <a:pt x="939" y="0"/>
                      <a:pt x="641"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9"/>
              <p:cNvSpPr/>
              <p:nvPr/>
            </p:nvSpPr>
            <p:spPr>
              <a:xfrm>
                <a:off x="9267175" y="2928674"/>
                <a:ext cx="54965" cy="93728"/>
              </a:xfrm>
              <a:custGeom>
                <a:rect b="b" l="l" r="r" t="t"/>
                <a:pathLst>
                  <a:path extrusionOk="0" h="5837" w="3423">
                    <a:moveTo>
                      <a:pt x="1195" y="1"/>
                    </a:moveTo>
                    <a:cubicBezTo>
                      <a:pt x="1195" y="1"/>
                      <a:pt x="1962" y="1707"/>
                      <a:pt x="1109" y="2518"/>
                    </a:cubicBezTo>
                    <a:cubicBezTo>
                      <a:pt x="85" y="3499"/>
                      <a:pt x="0" y="5419"/>
                      <a:pt x="1579" y="5803"/>
                    </a:cubicBezTo>
                    <a:cubicBezTo>
                      <a:pt x="1673" y="5826"/>
                      <a:pt x="1762" y="5837"/>
                      <a:pt x="1847" y="5837"/>
                    </a:cubicBezTo>
                    <a:cubicBezTo>
                      <a:pt x="3190" y="5837"/>
                      <a:pt x="3423" y="3127"/>
                      <a:pt x="2901" y="1963"/>
                    </a:cubicBezTo>
                    <a:cubicBezTo>
                      <a:pt x="2517" y="1195"/>
                      <a:pt x="1920" y="513"/>
                      <a:pt x="1195"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9"/>
              <p:cNvSpPr/>
              <p:nvPr/>
            </p:nvSpPr>
            <p:spPr>
              <a:xfrm>
                <a:off x="9274706" y="3031330"/>
                <a:ext cx="53439" cy="115213"/>
              </a:xfrm>
              <a:custGeom>
                <a:rect b="b" l="l" r="r" t="t"/>
                <a:pathLst>
                  <a:path extrusionOk="0" h="7175" w="3328">
                    <a:moveTo>
                      <a:pt x="2456" y="0"/>
                    </a:moveTo>
                    <a:cubicBezTo>
                      <a:pt x="2434" y="0"/>
                      <a:pt x="2411" y="3"/>
                      <a:pt x="2389" y="7"/>
                    </a:cubicBezTo>
                    <a:lnTo>
                      <a:pt x="726" y="135"/>
                    </a:lnTo>
                    <a:cubicBezTo>
                      <a:pt x="512" y="135"/>
                      <a:pt x="342" y="306"/>
                      <a:pt x="342" y="519"/>
                    </a:cubicBezTo>
                    <a:cubicBezTo>
                      <a:pt x="171" y="3207"/>
                      <a:pt x="0" y="5937"/>
                      <a:pt x="214" y="7174"/>
                    </a:cubicBezTo>
                    <a:lnTo>
                      <a:pt x="3115" y="7174"/>
                    </a:lnTo>
                    <a:cubicBezTo>
                      <a:pt x="3328" y="5852"/>
                      <a:pt x="2944" y="3036"/>
                      <a:pt x="2859" y="391"/>
                    </a:cubicBezTo>
                    <a:cubicBezTo>
                      <a:pt x="2859" y="161"/>
                      <a:pt x="2653" y="0"/>
                      <a:pt x="2456"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9"/>
              <p:cNvSpPr/>
              <p:nvPr/>
            </p:nvSpPr>
            <p:spPr>
              <a:xfrm>
                <a:off x="9209625" y="3132139"/>
                <a:ext cx="185657" cy="54804"/>
              </a:xfrm>
              <a:custGeom>
                <a:rect b="b" l="l" r="r" t="t"/>
                <a:pathLst>
                  <a:path extrusionOk="0" h="3413" w="11562">
                    <a:moveTo>
                      <a:pt x="5760" y="0"/>
                    </a:moveTo>
                    <a:cubicBezTo>
                      <a:pt x="3669" y="0"/>
                      <a:pt x="1" y="1067"/>
                      <a:pt x="1" y="1920"/>
                    </a:cubicBezTo>
                    <a:cubicBezTo>
                      <a:pt x="1" y="2730"/>
                      <a:pt x="2560" y="3413"/>
                      <a:pt x="5760" y="3413"/>
                    </a:cubicBezTo>
                    <a:cubicBezTo>
                      <a:pt x="8959" y="3413"/>
                      <a:pt x="11562" y="2730"/>
                      <a:pt x="11562" y="1920"/>
                    </a:cubicBezTo>
                    <a:cubicBezTo>
                      <a:pt x="11562" y="1067"/>
                      <a:pt x="7893" y="0"/>
                      <a:pt x="5760" y="0"/>
                    </a:cubicBezTo>
                    <a:close/>
                  </a:path>
                </a:pathLst>
              </a:custGeom>
              <a:solidFill>
                <a:srgbClr val="D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9"/>
              <p:cNvSpPr/>
              <p:nvPr/>
            </p:nvSpPr>
            <p:spPr>
              <a:xfrm>
                <a:off x="9193872" y="2882091"/>
                <a:ext cx="15078" cy="289790"/>
              </a:xfrm>
              <a:custGeom>
                <a:rect b="b" l="l" r="r" t="t"/>
                <a:pathLst>
                  <a:path extrusionOk="0" h="18047" w="939">
                    <a:moveTo>
                      <a:pt x="0" y="1"/>
                    </a:moveTo>
                    <a:lnTo>
                      <a:pt x="0"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9"/>
              <p:cNvSpPr/>
              <p:nvPr/>
            </p:nvSpPr>
            <p:spPr>
              <a:xfrm>
                <a:off x="9392520" y="2882091"/>
                <a:ext cx="15094" cy="289790"/>
              </a:xfrm>
              <a:custGeom>
                <a:rect b="b" l="l" r="r" t="t"/>
                <a:pathLst>
                  <a:path extrusionOk="0" h="18047" w="940">
                    <a:moveTo>
                      <a:pt x="1" y="1"/>
                    </a:moveTo>
                    <a:lnTo>
                      <a:pt x="1" y="18046"/>
                    </a:lnTo>
                    <a:lnTo>
                      <a:pt x="940" y="18046"/>
                    </a:lnTo>
                    <a:lnTo>
                      <a:pt x="940"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9"/>
              <p:cNvSpPr/>
              <p:nvPr/>
            </p:nvSpPr>
            <p:spPr>
              <a:xfrm>
                <a:off x="9338406" y="2882091"/>
                <a:ext cx="15094" cy="289790"/>
              </a:xfrm>
              <a:custGeom>
                <a:rect b="b" l="l" r="r" t="t"/>
                <a:pathLst>
                  <a:path extrusionOk="0" h="18047" w="940">
                    <a:moveTo>
                      <a:pt x="1" y="1"/>
                    </a:moveTo>
                    <a:lnTo>
                      <a:pt x="1"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9"/>
              <p:cNvSpPr/>
              <p:nvPr/>
            </p:nvSpPr>
            <p:spPr>
              <a:xfrm>
                <a:off x="9182231" y="2880726"/>
                <a:ext cx="237025" cy="17824"/>
              </a:xfrm>
              <a:custGeom>
                <a:rect b="b" l="l" r="r" t="t"/>
                <a:pathLst>
                  <a:path extrusionOk="0" h="1110" w="14761">
                    <a:moveTo>
                      <a:pt x="0" y="1"/>
                    </a:moveTo>
                    <a:lnTo>
                      <a:pt x="0" y="299"/>
                    </a:lnTo>
                    <a:cubicBezTo>
                      <a:pt x="0" y="768"/>
                      <a:pt x="384" y="1110"/>
                      <a:pt x="811" y="1110"/>
                    </a:cubicBezTo>
                    <a:lnTo>
                      <a:pt x="13993" y="1110"/>
                    </a:lnTo>
                    <a:cubicBezTo>
                      <a:pt x="14419" y="1110"/>
                      <a:pt x="14761" y="768"/>
                      <a:pt x="14761" y="299"/>
                    </a:cubicBezTo>
                    <a:lnTo>
                      <a:pt x="14761"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9"/>
              <p:cNvSpPr/>
              <p:nvPr/>
            </p:nvSpPr>
            <p:spPr>
              <a:xfrm>
                <a:off x="9182231" y="3152676"/>
                <a:ext cx="237025" cy="30172"/>
              </a:xfrm>
              <a:custGeom>
                <a:rect b="b" l="l" r="r" t="t"/>
                <a:pathLst>
                  <a:path extrusionOk="0" h="1879" w="14761">
                    <a:moveTo>
                      <a:pt x="1024" y="1"/>
                    </a:moveTo>
                    <a:cubicBezTo>
                      <a:pt x="469" y="1"/>
                      <a:pt x="0" y="470"/>
                      <a:pt x="0" y="1025"/>
                    </a:cubicBezTo>
                    <a:lnTo>
                      <a:pt x="0" y="1878"/>
                    </a:lnTo>
                    <a:lnTo>
                      <a:pt x="14761" y="1878"/>
                    </a:lnTo>
                    <a:lnTo>
                      <a:pt x="14761" y="1025"/>
                    </a:lnTo>
                    <a:cubicBezTo>
                      <a:pt x="14761" y="470"/>
                      <a:pt x="14334" y="1"/>
                      <a:pt x="13737" y="1"/>
                    </a:cubicBez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9"/>
              <p:cNvSpPr/>
              <p:nvPr/>
            </p:nvSpPr>
            <p:spPr>
              <a:xfrm>
                <a:off x="9180175" y="2803313"/>
                <a:ext cx="254158" cy="68533"/>
              </a:xfrm>
              <a:custGeom>
                <a:rect b="b" l="l" r="r" t="t"/>
                <a:pathLst>
                  <a:path extrusionOk="0" h="4268" w="15828">
                    <a:moveTo>
                      <a:pt x="7892" y="1"/>
                    </a:moveTo>
                    <a:cubicBezTo>
                      <a:pt x="3882" y="1"/>
                      <a:pt x="555" y="1835"/>
                      <a:pt x="0" y="4267"/>
                    </a:cubicBezTo>
                    <a:lnTo>
                      <a:pt x="15827" y="4267"/>
                    </a:lnTo>
                    <a:cubicBezTo>
                      <a:pt x="15230" y="1835"/>
                      <a:pt x="11902" y="1"/>
                      <a:pt x="7892"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9"/>
              <p:cNvSpPr/>
              <p:nvPr/>
            </p:nvSpPr>
            <p:spPr>
              <a:xfrm>
                <a:off x="9296624" y="2771118"/>
                <a:ext cx="20570" cy="35648"/>
              </a:xfrm>
              <a:custGeom>
                <a:rect b="b" l="l" r="r" t="t"/>
                <a:pathLst>
                  <a:path extrusionOk="0" h="2220" w="1281">
                    <a:moveTo>
                      <a:pt x="640" y="1"/>
                    </a:moveTo>
                    <a:cubicBezTo>
                      <a:pt x="320" y="1"/>
                      <a:pt x="0" y="257"/>
                      <a:pt x="0" y="769"/>
                    </a:cubicBezTo>
                    <a:lnTo>
                      <a:pt x="0" y="2219"/>
                    </a:lnTo>
                    <a:lnTo>
                      <a:pt x="1280" y="2219"/>
                    </a:lnTo>
                    <a:lnTo>
                      <a:pt x="1280" y="769"/>
                    </a:lnTo>
                    <a:cubicBezTo>
                      <a:pt x="1280" y="257"/>
                      <a:pt x="960" y="1"/>
                      <a:pt x="640"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9"/>
              <p:cNvSpPr/>
              <p:nvPr/>
            </p:nvSpPr>
            <p:spPr>
              <a:xfrm>
                <a:off x="9141124" y="2856062"/>
                <a:ext cx="319239" cy="28791"/>
              </a:xfrm>
              <a:custGeom>
                <a:rect b="b" l="l" r="r" t="t"/>
                <a:pathLst>
                  <a:path extrusionOk="0" h="1793" w="19881">
                    <a:moveTo>
                      <a:pt x="1707" y="1"/>
                    </a:moveTo>
                    <a:cubicBezTo>
                      <a:pt x="1" y="1"/>
                      <a:pt x="1" y="1793"/>
                      <a:pt x="1707" y="1793"/>
                    </a:cubicBezTo>
                    <a:lnTo>
                      <a:pt x="18217" y="1793"/>
                    </a:lnTo>
                    <a:cubicBezTo>
                      <a:pt x="19880" y="1793"/>
                      <a:pt x="19880" y="1"/>
                      <a:pt x="18217"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9"/>
              <p:cNvSpPr/>
              <p:nvPr/>
            </p:nvSpPr>
            <p:spPr>
              <a:xfrm>
                <a:off x="9152091" y="3174611"/>
                <a:ext cx="301415" cy="30156"/>
              </a:xfrm>
              <a:custGeom>
                <a:rect b="b" l="l" r="r" t="t"/>
                <a:pathLst>
                  <a:path extrusionOk="0" h="1878" w="18771">
                    <a:moveTo>
                      <a:pt x="1024" y="0"/>
                    </a:moveTo>
                    <a:cubicBezTo>
                      <a:pt x="0" y="0"/>
                      <a:pt x="0" y="1877"/>
                      <a:pt x="1024" y="1877"/>
                    </a:cubicBezTo>
                    <a:lnTo>
                      <a:pt x="17534" y="1877"/>
                    </a:lnTo>
                    <a:cubicBezTo>
                      <a:pt x="18771" y="1877"/>
                      <a:pt x="18771" y="0"/>
                      <a:pt x="17534" y="0"/>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39"/>
              <p:cNvSpPr/>
              <p:nvPr/>
            </p:nvSpPr>
            <p:spPr>
              <a:xfrm>
                <a:off x="9215101" y="2803281"/>
                <a:ext cx="197989" cy="42584"/>
              </a:xfrm>
              <a:custGeom>
                <a:rect b="b" l="l" r="r" t="t"/>
                <a:pathLst>
                  <a:path extrusionOk="0" h="2652" w="12330">
                    <a:moveTo>
                      <a:pt x="5486" y="0"/>
                    </a:moveTo>
                    <a:cubicBezTo>
                      <a:pt x="3561" y="0"/>
                      <a:pt x="1683" y="512"/>
                      <a:pt x="1" y="1496"/>
                    </a:cubicBezTo>
                    <a:cubicBezTo>
                      <a:pt x="2270" y="2266"/>
                      <a:pt x="4655" y="2651"/>
                      <a:pt x="7010" y="2651"/>
                    </a:cubicBezTo>
                    <a:cubicBezTo>
                      <a:pt x="7134" y="2651"/>
                      <a:pt x="7257" y="2650"/>
                      <a:pt x="7381" y="2648"/>
                    </a:cubicBezTo>
                    <a:cubicBezTo>
                      <a:pt x="9045" y="2648"/>
                      <a:pt x="10709" y="2477"/>
                      <a:pt x="12330" y="2179"/>
                    </a:cubicBezTo>
                    <a:cubicBezTo>
                      <a:pt x="10879" y="856"/>
                      <a:pt x="8490" y="3"/>
                      <a:pt x="5717" y="3"/>
                    </a:cubicBezTo>
                    <a:cubicBezTo>
                      <a:pt x="5640" y="1"/>
                      <a:pt x="5563" y="0"/>
                      <a:pt x="5486" y="0"/>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39"/>
              <p:cNvSpPr/>
              <p:nvPr/>
            </p:nvSpPr>
            <p:spPr>
              <a:xfrm>
                <a:off x="9150710" y="2856062"/>
                <a:ext cx="300741" cy="14516"/>
              </a:xfrm>
              <a:custGeom>
                <a:rect b="b" l="l" r="r" t="t"/>
                <a:pathLst>
                  <a:path extrusionOk="0" h="904" w="18729">
                    <a:moveTo>
                      <a:pt x="1110" y="1"/>
                    </a:moveTo>
                    <a:cubicBezTo>
                      <a:pt x="683" y="1"/>
                      <a:pt x="257" y="129"/>
                      <a:pt x="1" y="470"/>
                    </a:cubicBezTo>
                    <a:cubicBezTo>
                      <a:pt x="231" y="738"/>
                      <a:pt x="598" y="903"/>
                      <a:pt x="979" y="903"/>
                    </a:cubicBezTo>
                    <a:cubicBezTo>
                      <a:pt x="1023" y="903"/>
                      <a:pt x="1066" y="901"/>
                      <a:pt x="1110" y="897"/>
                    </a:cubicBezTo>
                    <a:lnTo>
                      <a:pt x="17620" y="897"/>
                    </a:lnTo>
                    <a:cubicBezTo>
                      <a:pt x="17659" y="901"/>
                      <a:pt x="17698" y="903"/>
                      <a:pt x="17738" y="903"/>
                    </a:cubicBezTo>
                    <a:cubicBezTo>
                      <a:pt x="18089" y="903"/>
                      <a:pt x="18461" y="738"/>
                      <a:pt x="18729" y="470"/>
                    </a:cubicBezTo>
                    <a:cubicBezTo>
                      <a:pt x="18430" y="129"/>
                      <a:pt x="18004" y="1"/>
                      <a:pt x="17620"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9"/>
              <p:cNvSpPr/>
              <p:nvPr/>
            </p:nvSpPr>
            <p:spPr>
              <a:xfrm>
                <a:off x="9158257" y="3174498"/>
                <a:ext cx="289083" cy="13826"/>
              </a:xfrm>
              <a:custGeom>
                <a:rect b="b" l="l" r="r" t="t"/>
                <a:pathLst>
                  <a:path extrusionOk="0" h="861" w="18003">
                    <a:moveTo>
                      <a:pt x="17253" y="1"/>
                    </a:moveTo>
                    <a:cubicBezTo>
                      <a:pt x="17219" y="1"/>
                      <a:pt x="17184" y="3"/>
                      <a:pt x="17150" y="7"/>
                    </a:cubicBezTo>
                    <a:lnTo>
                      <a:pt x="640" y="7"/>
                    </a:lnTo>
                    <a:cubicBezTo>
                      <a:pt x="341" y="7"/>
                      <a:pt x="85" y="178"/>
                      <a:pt x="0" y="434"/>
                    </a:cubicBezTo>
                    <a:cubicBezTo>
                      <a:pt x="85" y="690"/>
                      <a:pt x="341" y="860"/>
                      <a:pt x="640" y="860"/>
                    </a:cubicBezTo>
                    <a:lnTo>
                      <a:pt x="17150" y="860"/>
                    </a:lnTo>
                    <a:cubicBezTo>
                      <a:pt x="17491" y="860"/>
                      <a:pt x="17790" y="690"/>
                      <a:pt x="18003" y="434"/>
                    </a:cubicBezTo>
                    <a:cubicBezTo>
                      <a:pt x="17811" y="166"/>
                      <a:pt x="17551" y="1"/>
                      <a:pt x="17253"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9"/>
              <p:cNvSpPr/>
              <p:nvPr/>
            </p:nvSpPr>
            <p:spPr>
              <a:xfrm>
                <a:off x="9187016" y="3174611"/>
                <a:ext cx="79485" cy="13713"/>
              </a:xfrm>
              <a:custGeom>
                <a:rect b="b" l="l" r="r" t="t"/>
                <a:pathLst>
                  <a:path extrusionOk="0" h="854" w="4950">
                    <a:moveTo>
                      <a:pt x="214" y="0"/>
                    </a:moveTo>
                    <a:cubicBezTo>
                      <a:pt x="129" y="0"/>
                      <a:pt x="86" y="171"/>
                      <a:pt x="43" y="427"/>
                    </a:cubicBezTo>
                    <a:cubicBezTo>
                      <a:pt x="1" y="640"/>
                      <a:pt x="129" y="853"/>
                      <a:pt x="214" y="853"/>
                    </a:cubicBezTo>
                    <a:lnTo>
                      <a:pt x="4693" y="853"/>
                    </a:lnTo>
                    <a:cubicBezTo>
                      <a:pt x="4821" y="853"/>
                      <a:pt x="4907" y="640"/>
                      <a:pt x="4949" y="427"/>
                    </a:cubicBezTo>
                    <a:cubicBezTo>
                      <a:pt x="4907" y="171"/>
                      <a:pt x="4821" y="0"/>
                      <a:pt x="4693"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9"/>
              <p:cNvSpPr/>
              <p:nvPr/>
            </p:nvSpPr>
            <p:spPr>
              <a:xfrm>
                <a:off x="9277436" y="3031426"/>
                <a:ext cx="40433" cy="80175"/>
              </a:xfrm>
              <a:custGeom>
                <a:rect b="b" l="l" r="r" t="t"/>
                <a:pathLst>
                  <a:path extrusionOk="0" h="4993" w="2518">
                    <a:moveTo>
                      <a:pt x="2219" y="1"/>
                    </a:moveTo>
                    <a:lnTo>
                      <a:pt x="598" y="172"/>
                    </a:lnTo>
                    <a:cubicBezTo>
                      <a:pt x="385" y="172"/>
                      <a:pt x="214" y="342"/>
                      <a:pt x="172" y="556"/>
                    </a:cubicBezTo>
                    <a:cubicBezTo>
                      <a:pt x="129" y="1665"/>
                      <a:pt x="44" y="2817"/>
                      <a:pt x="1" y="3840"/>
                    </a:cubicBezTo>
                    <a:cubicBezTo>
                      <a:pt x="257" y="4523"/>
                      <a:pt x="641" y="4992"/>
                      <a:pt x="1068" y="4992"/>
                    </a:cubicBezTo>
                    <a:cubicBezTo>
                      <a:pt x="1835" y="4992"/>
                      <a:pt x="2518" y="3371"/>
                      <a:pt x="2518" y="1323"/>
                    </a:cubicBezTo>
                    <a:cubicBezTo>
                      <a:pt x="2518" y="897"/>
                      <a:pt x="2475" y="428"/>
                      <a:pt x="2390" y="1"/>
                    </a:cubicBezTo>
                    <a:close/>
                  </a:path>
                </a:pathLst>
              </a:custGeom>
              <a:solidFill>
                <a:srgbClr val="F7D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9"/>
              <p:cNvSpPr/>
              <p:nvPr/>
            </p:nvSpPr>
            <p:spPr>
              <a:xfrm>
                <a:off x="9277436" y="2974582"/>
                <a:ext cx="40433" cy="47900"/>
              </a:xfrm>
              <a:custGeom>
                <a:rect b="b" l="l" r="r" t="t"/>
                <a:pathLst>
                  <a:path extrusionOk="0" h="2983" w="2518">
                    <a:moveTo>
                      <a:pt x="1409" y="0"/>
                    </a:moveTo>
                    <a:cubicBezTo>
                      <a:pt x="684" y="0"/>
                      <a:pt x="86" y="1024"/>
                      <a:pt x="1" y="2346"/>
                    </a:cubicBezTo>
                    <a:cubicBezTo>
                      <a:pt x="214" y="2645"/>
                      <a:pt x="556" y="2858"/>
                      <a:pt x="940" y="2944"/>
                    </a:cubicBezTo>
                    <a:cubicBezTo>
                      <a:pt x="1039" y="2970"/>
                      <a:pt x="1134" y="2982"/>
                      <a:pt x="1223" y="2982"/>
                    </a:cubicBezTo>
                    <a:cubicBezTo>
                      <a:pt x="2013" y="2982"/>
                      <a:pt x="2403" y="2020"/>
                      <a:pt x="2518" y="1024"/>
                    </a:cubicBezTo>
                    <a:cubicBezTo>
                      <a:pt x="2219" y="384"/>
                      <a:pt x="1835" y="0"/>
                      <a:pt x="1409" y="0"/>
                    </a:cubicBezTo>
                    <a:close/>
                  </a:path>
                </a:pathLst>
              </a:custGeom>
              <a:solidFill>
                <a:srgbClr val="FFA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9"/>
              <p:cNvSpPr/>
              <p:nvPr/>
            </p:nvSpPr>
            <p:spPr>
              <a:xfrm>
                <a:off x="9284983" y="2993065"/>
                <a:ext cx="24680" cy="28582"/>
              </a:xfrm>
              <a:custGeom>
                <a:rect b="b" l="l" r="r" t="t"/>
                <a:pathLst>
                  <a:path extrusionOk="0" h="1780" w="1537">
                    <a:moveTo>
                      <a:pt x="853" y="1"/>
                    </a:moveTo>
                    <a:cubicBezTo>
                      <a:pt x="427" y="1"/>
                      <a:pt x="86" y="598"/>
                      <a:pt x="0" y="1409"/>
                    </a:cubicBezTo>
                    <a:cubicBezTo>
                      <a:pt x="171" y="1579"/>
                      <a:pt x="384" y="1707"/>
                      <a:pt x="598" y="1750"/>
                    </a:cubicBezTo>
                    <a:cubicBezTo>
                      <a:pt x="667" y="1770"/>
                      <a:pt x="732" y="1779"/>
                      <a:pt x="793" y="1779"/>
                    </a:cubicBezTo>
                    <a:cubicBezTo>
                      <a:pt x="1252" y="1779"/>
                      <a:pt x="1461" y="1239"/>
                      <a:pt x="1536" y="598"/>
                    </a:cubicBezTo>
                    <a:cubicBezTo>
                      <a:pt x="1365" y="214"/>
                      <a:pt x="1152" y="1"/>
                      <a:pt x="853"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9"/>
              <p:cNvSpPr/>
              <p:nvPr/>
            </p:nvSpPr>
            <p:spPr>
              <a:xfrm>
                <a:off x="9278817" y="3075279"/>
                <a:ext cx="26736" cy="19189"/>
              </a:xfrm>
              <a:custGeom>
                <a:rect b="b" l="l" r="r" t="t"/>
                <a:pathLst>
                  <a:path extrusionOk="0" h="1195" w="1665">
                    <a:moveTo>
                      <a:pt x="0" y="0"/>
                    </a:moveTo>
                    <a:lnTo>
                      <a:pt x="0" y="0"/>
                    </a:lnTo>
                    <a:cubicBezTo>
                      <a:pt x="86" y="683"/>
                      <a:pt x="427" y="1195"/>
                      <a:pt x="854" y="1195"/>
                    </a:cubicBezTo>
                    <a:cubicBezTo>
                      <a:pt x="1237" y="1195"/>
                      <a:pt x="1579" y="726"/>
                      <a:pt x="1664" y="128"/>
                    </a:cubicBezTo>
                    <a:lnTo>
                      <a:pt x="1664" y="128"/>
                    </a:lnTo>
                    <a:cubicBezTo>
                      <a:pt x="1493" y="384"/>
                      <a:pt x="1195" y="555"/>
                      <a:pt x="854" y="555"/>
                    </a:cubicBezTo>
                    <a:cubicBezTo>
                      <a:pt x="512" y="512"/>
                      <a:pt x="171" y="342"/>
                      <a:pt x="0"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9"/>
              <p:cNvSpPr/>
              <p:nvPr/>
            </p:nvSpPr>
            <p:spPr>
              <a:xfrm>
                <a:off x="9293879" y="3036918"/>
                <a:ext cx="26045" cy="20586"/>
              </a:xfrm>
              <a:custGeom>
                <a:rect b="b" l="l" r="r" t="t"/>
                <a:pathLst>
                  <a:path extrusionOk="0" h="1282" w="1622">
                    <a:moveTo>
                      <a:pt x="1579" y="0"/>
                    </a:moveTo>
                    <a:lnTo>
                      <a:pt x="1579" y="0"/>
                    </a:lnTo>
                    <a:cubicBezTo>
                      <a:pt x="1451" y="299"/>
                      <a:pt x="1195" y="555"/>
                      <a:pt x="897" y="726"/>
                    </a:cubicBezTo>
                    <a:cubicBezTo>
                      <a:pt x="802" y="753"/>
                      <a:pt x="699" y="767"/>
                      <a:pt x="596" y="767"/>
                    </a:cubicBezTo>
                    <a:cubicBezTo>
                      <a:pt x="372" y="767"/>
                      <a:pt x="147" y="701"/>
                      <a:pt x="1" y="555"/>
                    </a:cubicBezTo>
                    <a:lnTo>
                      <a:pt x="1" y="555"/>
                    </a:lnTo>
                    <a:cubicBezTo>
                      <a:pt x="141" y="976"/>
                      <a:pt x="455" y="1282"/>
                      <a:pt x="776" y="1282"/>
                    </a:cubicBezTo>
                    <a:cubicBezTo>
                      <a:pt x="845" y="1282"/>
                      <a:pt x="914" y="1268"/>
                      <a:pt x="982" y="1237"/>
                    </a:cubicBezTo>
                    <a:cubicBezTo>
                      <a:pt x="1409" y="981"/>
                      <a:pt x="1622" y="512"/>
                      <a:pt x="1579"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9"/>
              <p:cNvSpPr/>
              <p:nvPr/>
            </p:nvSpPr>
            <p:spPr>
              <a:xfrm>
                <a:off x="9208934" y="2856062"/>
                <a:ext cx="85651" cy="14404"/>
              </a:xfrm>
              <a:custGeom>
                <a:rect b="b" l="l" r="r" t="t"/>
                <a:pathLst>
                  <a:path extrusionOk="0" h="897" w="5334">
                    <a:moveTo>
                      <a:pt x="300" y="1"/>
                    </a:moveTo>
                    <a:cubicBezTo>
                      <a:pt x="129" y="1"/>
                      <a:pt x="44" y="214"/>
                      <a:pt x="1" y="470"/>
                    </a:cubicBezTo>
                    <a:cubicBezTo>
                      <a:pt x="44" y="726"/>
                      <a:pt x="129" y="897"/>
                      <a:pt x="300" y="897"/>
                    </a:cubicBezTo>
                    <a:lnTo>
                      <a:pt x="5035" y="897"/>
                    </a:lnTo>
                    <a:cubicBezTo>
                      <a:pt x="5163" y="897"/>
                      <a:pt x="5291" y="726"/>
                      <a:pt x="5334" y="470"/>
                    </a:cubicBezTo>
                    <a:cubicBezTo>
                      <a:pt x="5291" y="214"/>
                      <a:pt x="5163" y="1"/>
                      <a:pt x="503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9"/>
              <p:cNvSpPr/>
              <p:nvPr/>
            </p:nvSpPr>
            <p:spPr>
              <a:xfrm>
                <a:off x="9312377" y="2856062"/>
                <a:ext cx="52765" cy="14404"/>
              </a:xfrm>
              <a:custGeom>
                <a:rect b="b" l="l" r="r" t="t"/>
                <a:pathLst>
                  <a:path extrusionOk="0" h="897" w="3286">
                    <a:moveTo>
                      <a:pt x="214" y="1"/>
                    </a:moveTo>
                    <a:cubicBezTo>
                      <a:pt x="129" y="1"/>
                      <a:pt x="86" y="214"/>
                      <a:pt x="43" y="470"/>
                    </a:cubicBezTo>
                    <a:cubicBezTo>
                      <a:pt x="1" y="726"/>
                      <a:pt x="129" y="897"/>
                      <a:pt x="214" y="897"/>
                    </a:cubicBezTo>
                    <a:lnTo>
                      <a:pt x="3072" y="897"/>
                    </a:lnTo>
                    <a:cubicBezTo>
                      <a:pt x="3158" y="897"/>
                      <a:pt x="3243" y="726"/>
                      <a:pt x="3243" y="470"/>
                    </a:cubicBezTo>
                    <a:cubicBezTo>
                      <a:pt x="3286" y="214"/>
                      <a:pt x="3158" y="1"/>
                      <a:pt x="3072"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9"/>
              <p:cNvSpPr/>
              <p:nvPr/>
            </p:nvSpPr>
            <p:spPr>
              <a:xfrm>
                <a:off x="9339097" y="2819499"/>
                <a:ext cx="47289" cy="17422"/>
              </a:xfrm>
              <a:custGeom>
                <a:rect b="b" l="l" r="r" t="t"/>
                <a:pathLst>
                  <a:path extrusionOk="0" h="1085" w="2945">
                    <a:moveTo>
                      <a:pt x="845" y="1"/>
                    </a:moveTo>
                    <a:cubicBezTo>
                      <a:pt x="387" y="1"/>
                      <a:pt x="73" y="96"/>
                      <a:pt x="43" y="273"/>
                    </a:cubicBezTo>
                    <a:cubicBezTo>
                      <a:pt x="0" y="529"/>
                      <a:pt x="555" y="870"/>
                      <a:pt x="1366" y="998"/>
                    </a:cubicBezTo>
                    <a:cubicBezTo>
                      <a:pt x="1644" y="1057"/>
                      <a:pt x="1907" y="1085"/>
                      <a:pt x="2134" y="1085"/>
                    </a:cubicBezTo>
                    <a:cubicBezTo>
                      <a:pt x="2569" y="1085"/>
                      <a:pt x="2873" y="981"/>
                      <a:pt x="2901" y="785"/>
                    </a:cubicBezTo>
                    <a:cubicBezTo>
                      <a:pt x="2944" y="529"/>
                      <a:pt x="2347" y="230"/>
                      <a:pt x="1536" y="59"/>
                    </a:cubicBezTo>
                    <a:cubicBezTo>
                      <a:pt x="1285" y="20"/>
                      <a:pt x="1051" y="1"/>
                      <a:pt x="84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9"/>
              <p:cNvSpPr/>
              <p:nvPr/>
            </p:nvSpPr>
            <p:spPr>
              <a:xfrm>
                <a:off x="9306901" y="2808805"/>
                <a:ext cx="30846" cy="10293"/>
              </a:xfrm>
              <a:custGeom>
                <a:rect b="b" l="l" r="r" t="t"/>
                <a:pathLst>
                  <a:path extrusionOk="0" h="641" w="1921">
                    <a:moveTo>
                      <a:pt x="939" y="0"/>
                    </a:moveTo>
                    <a:cubicBezTo>
                      <a:pt x="384" y="0"/>
                      <a:pt x="0" y="171"/>
                      <a:pt x="0" y="342"/>
                    </a:cubicBezTo>
                    <a:cubicBezTo>
                      <a:pt x="0" y="512"/>
                      <a:pt x="427" y="640"/>
                      <a:pt x="939" y="640"/>
                    </a:cubicBezTo>
                    <a:cubicBezTo>
                      <a:pt x="1494" y="640"/>
                      <a:pt x="1920" y="469"/>
                      <a:pt x="1920" y="299"/>
                    </a:cubicBezTo>
                    <a:cubicBezTo>
                      <a:pt x="1920" y="128"/>
                      <a:pt x="1451" y="0"/>
                      <a:pt x="939"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83" name="Google Shape;168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684" name="Google Shape;1684;p39"/>
          <p:cNvGrpSpPr/>
          <p:nvPr/>
        </p:nvGrpSpPr>
        <p:grpSpPr>
          <a:xfrm>
            <a:off x="7886955" y="4172535"/>
            <a:ext cx="795165" cy="401643"/>
            <a:chOff x="760658" y="4632187"/>
            <a:chExt cx="795165" cy="401643"/>
          </a:xfrm>
        </p:grpSpPr>
        <p:sp>
          <p:nvSpPr>
            <p:cNvPr id="1685" name="Google Shape;1685;p39"/>
            <p:cNvSpPr/>
            <p:nvPr/>
          </p:nvSpPr>
          <p:spPr>
            <a:xfrm>
              <a:off x="932345" y="4784242"/>
              <a:ext cx="301263" cy="21157"/>
            </a:xfrm>
            <a:custGeom>
              <a:rect b="b" l="l" r="r" t="t"/>
              <a:pathLst>
                <a:path extrusionOk="0" h="305" w="4343">
                  <a:moveTo>
                    <a:pt x="85" y="0"/>
                  </a:moveTo>
                  <a:cubicBezTo>
                    <a:pt x="43" y="0"/>
                    <a:pt x="1" y="63"/>
                    <a:pt x="1" y="147"/>
                  </a:cubicBezTo>
                  <a:cubicBezTo>
                    <a:pt x="1" y="231"/>
                    <a:pt x="43" y="304"/>
                    <a:pt x="85" y="304"/>
                  </a:cubicBezTo>
                  <a:lnTo>
                    <a:pt x="4342" y="304"/>
                  </a:lnTo>
                  <a:lnTo>
                    <a:pt x="43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39"/>
            <p:cNvGrpSpPr/>
            <p:nvPr/>
          </p:nvGrpSpPr>
          <p:grpSpPr>
            <a:xfrm>
              <a:off x="932345" y="4632187"/>
              <a:ext cx="623479" cy="173211"/>
              <a:chOff x="932345" y="4632187"/>
              <a:chExt cx="623479" cy="173211"/>
            </a:xfrm>
          </p:grpSpPr>
          <p:sp>
            <p:nvSpPr>
              <p:cNvPr id="1687" name="Google Shape;1687;p39"/>
              <p:cNvSpPr/>
              <p:nvPr/>
            </p:nvSpPr>
            <p:spPr>
              <a:xfrm>
                <a:off x="949826" y="4642384"/>
                <a:ext cx="312847" cy="153510"/>
              </a:xfrm>
              <a:custGeom>
                <a:rect b="b" l="l" r="r" t="t"/>
                <a:pathLst>
                  <a:path extrusionOk="0" h="2213" w="4510">
                    <a:moveTo>
                      <a:pt x="0" y="0"/>
                    </a:moveTo>
                    <a:cubicBezTo>
                      <a:pt x="483" y="588"/>
                      <a:pt x="462" y="1657"/>
                      <a:pt x="0" y="2213"/>
                    </a:cubicBezTo>
                    <a:lnTo>
                      <a:pt x="4237" y="2213"/>
                    </a:lnTo>
                    <a:cubicBezTo>
                      <a:pt x="4510" y="2213"/>
                      <a:pt x="4510" y="0"/>
                      <a:pt x="4237" y="0"/>
                    </a:cubicBezTo>
                    <a:close/>
                  </a:path>
                </a:pathLst>
              </a:custGeom>
              <a:solidFill>
                <a:srgbClr val="E2C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9"/>
              <p:cNvSpPr/>
              <p:nvPr/>
            </p:nvSpPr>
            <p:spPr>
              <a:xfrm>
                <a:off x="1194974" y="4632187"/>
                <a:ext cx="360850" cy="173211"/>
              </a:xfrm>
              <a:custGeom>
                <a:rect b="b" l="l" r="r" t="t"/>
                <a:pathLst>
                  <a:path extrusionOk="0" h="2497" w="5202">
                    <a:moveTo>
                      <a:pt x="126" y="1"/>
                    </a:moveTo>
                    <a:cubicBezTo>
                      <a:pt x="53" y="1"/>
                      <a:pt x="0" y="74"/>
                      <a:pt x="11" y="147"/>
                    </a:cubicBezTo>
                    <a:cubicBezTo>
                      <a:pt x="0" y="221"/>
                      <a:pt x="53" y="284"/>
                      <a:pt x="126" y="294"/>
                    </a:cubicBezTo>
                    <a:lnTo>
                      <a:pt x="262" y="294"/>
                    </a:lnTo>
                    <a:cubicBezTo>
                      <a:pt x="619" y="294"/>
                      <a:pt x="619" y="2192"/>
                      <a:pt x="262" y="2192"/>
                    </a:cubicBezTo>
                    <a:lnTo>
                      <a:pt x="126" y="2192"/>
                    </a:lnTo>
                    <a:cubicBezTo>
                      <a:pt x="53" y="2203"/>
                      <a:pt x="0" y="2266"/>
                      <a:pt x="11" y="2339"/>
                    </a:cubicBezTo>
                    <a:cubicBezTo>
                      <a:pt x="0" y="2412"/>
                      <a:pt x="53" y="2486"/>
                      <a:pt x="126" y="2496"/>
                    </a:cubicBezTo>
                    <a:lnTo>
                      <a:pt x="4258" y="2496"/>
                    </a:lnTo>
                    <a:cubicBezTo>
                      <a:pt x="5202" y="2496"/>
                      <a:pt x="5202" y="1"/>
                      <a:pt x="4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9"/>
              <p:cNvSpPr/>
              <p:nvPr/>
            </p:nvSpPr>
            <p:spPr>
              <a:xfrm>
                <a:off x="932345" y="4632187"/>
                <a:ext cx="301263" cy="20463"/>
              </a:xfrm>
              <a:custGeom>
                <a:rect b="b" l="l" r="r" t="t"/>
                <a:pathLst>
                  <a:path extrusionOk="0" h="295" w="4343">
                    <a:moveTo>
                      <a:pt x="85" y="1"/>
                    </a:moveTo>
                    <a:cubicBezTo>
                      <a:pt x="43" y="1"/>
                      <a:pt x="1" y="63"/>
                      <a:pt x="1" y="147"/>
                    </a:cubicBezTo>
                    <a:cubicBezTo>
                      <a:pt x="1" y="231"/>
                      <a:pt x="43" y="294"/>
                      <a:pt x="85" y="294"/>
                    </a:cubicBezTo>
                    <a:lnTo>
                      <a:pt x="4342" y="294"/>
                    </a:lnTo>
                    <a:lnTo>
                      <a:pt x="43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9"/>
              <p:cNvSpPr/>
              <p:nvPr/>
            </p:nvSpPr>
            <p:spPr>
              <a:xfrm>
                <a:off x="963630" y="4696214"/>
                <a:ext cx="211016" cy="79773"/>
              </a:xfrm>
              <a:custGeom>
                <a:rect b="b" l="l" r="r" t="t"/>
                <a:pathLst>
                  <a:path extrusionOk="0" h="1150" w="3042">
                    <a:moveTo>
                      <a:pt x="127" y="0"/>
                    </a:moveTo>
                    <a:cubicBezTo>
                      <a:pt x="189" y="367"/>
                      <a:pt x="147" y="745"/>
                      <a:pt x="1" y="1091"/>
                    </a:cubicBezTo>
                    <a:lnTo>
                      <a:pt x="231" y="1112"/>
                    </a:lnTo>
                    <a:cubicBezTo>
                      <a:pt x="570" y="1138"/>
                      <a:pt x="896" y="1150"/>
                      <a:pt x="1197" y="1150"/>
                    </a:cubicBezTo>
                    <a:cubicBezTo>
                      <a:pt x="2247" y="1150"/>
                      <a:pt x="3004" y="1002"/>
                      <a:pt x="3021" y="766"/>
                    </a:cubicBezTo>
                    <a:cubicBezTo>
                      <a:pt x="3042" y="462"/>
                      <a:pt x="1836" y="126"/>
                      <a:pt x="315" y="11"/>
                    </a:cubicBezTo>
                    <a:lnTo>
                      <a:pt x="127" y="0"/>
                    </a:lnTo>
                    <a:close/>
                  </a:path>
                </a:pathLst>
              </a:custGeom>
              <a:solidFill>
                <a:srgbClr val="F4E4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9"/>
              <p:cNvSpPr/>
              <p:nvPr/>
            </p:nvSpPr>
            <p:spPr>
              <a:xfrm>
                <a:off x="1043681" y="4671449"/>
                <a:ext cx="157187" cy="6659"/>
              </a:xfrm>
              <a:custGeom>
                <a:rect b="b" l="l" r="r" t="t"/>
                <a:pathLst>
                  <a:path extrusionOk="0" h="96" w="2266">
                    <a:moveTo>
                      <a:pt x="1133" y="1"/>
                    </a:moveTo>
                    <a:cubicBezTo>
                      <a:pt x="504" y="1"/>
                      <a:pt x="0" y="22"/>
                      <a:pt x="0" y="53"/>
                    </a:cubicBezTo>
                    <a:cubicBezTo>
                      <a:pt x="0" y="74"/>
                      <a:pt x="504" y="95"/>
                      <a:pt x="1133" y="95"/>
                    </a:cubicBezTo>
                    <a:cubicBezTo>
                      <a:pt x="1751" y="95"/>
                      <a:pt x="2265" y="74"/>
                      <a:pt x="2265" y="53"/>
                    </a:cubicBezTo>
                    <a:cubicBezTo>
                      <a:pt x="2265" y="22"/>
                      <a:pt x="1751" y="1"/>
                      <a:pt x="1133" y="1"/>
                    </a:cubicBezTo>
                    <a:close/>
                  </a:path>
                </a:pathLst>
              </a:custGeom>
              <a:solidFill>
                <a:srgbClr val="CEA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9"/>
              <p:cNvSpPr/>
              <p:nvPr/>
            </p:nvSpPr>
            <p:spPr>
              <a:xfrm>
                <a:off x="1008026" y="4730413"/>
                <a:ext cx="203039" cy="4440"/>
              </a:xfrm>
              <a:custGeom>
                <a:rect b="b" l="l" r="r" t="t"/>
                <a:pathLst>
                  <a:path extrusionOk="0" h="64" w="2927">
                    <a:moveTo>
                      <a:pt x="1458" y="0"/>
                    </a:moveTo>
                    <a:cubicBezTo>
                      <a:pt x="650" y="0"/>
                      <a:pt x="0" y="11"/>
                      <a:pt x="0" y="32"/>
                    </a:cubicBezTo>
                    <a:cubicBezTo>
                      <a:pt x="0" y="42"/>
                      <a:pt x="650" y="63"/>
                      <a:pt x="1458" y="63"/>
                    </a:cubicBezTo>
                    <a:cubicBezTo>
                      <a:pt x="2265" y="63"/>
                      <a:pt x="2926" y="42"/>
                      <a:pt x="2926" y="32"/>
                    </a:cubicBezTo>
                    <a:cubicBezTo>
                      <a:pt x="2926" y="11"/>
                      <a:pt x="2265" y="0"/>
                      <a:pt x="1458" y="0"/>
                    </a:cubicBezTo>
                    <a:close/>
                  </a:path>
                </a:pathLst>
              </a:custGeom>
              <a:solidFill>
                <a:srgbClr val="CEA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3" name="Google Shape;1693;p39"/>
            <p:cNvSpPr/>
            <p:nvPr/>
          </p:nvSpPr>
          <p:spPr>
            <a:xfrm>
              <a:off x="760658" y="4803874"/>
              <a:ext cx="271435" cy="17550"/>
            </a:xfrm>
            <a:custGeom>
              <a:rect b="b" l="l" r="r" t="t"/>
              <a:pathLst>
                <a:path extrusionOk="0" h="253" w="3913">
                  <a:moveTo>
                    <a:pt x="116" y="0"/>
                  </a:moveTo>
                  <a:cubicBezTo>
                    <a:pt x="1" y="42"/>
                    <a:pt x="1" y="210"/>
                    <a:pt x="116" y="252"/>
                  </a:cubicBezTo>
                  <a:lnTo>
                    <a:pt x="3912" y="252"/>
                  </a:lnTo>
                  <a:lnTo>
                    <a:pt x="3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4" name="Google Shape;1694;p39"/>
            <p:cNvGrpSpPr/>
            <p:nvPr/>
          </p:nvGrpSpPr>
          <p:grpSpPr>
            <a:xfrm>
              <a:off x="760658" y="4803874"/>
              <a:ext cx="700615" cy="229956"/>
              <a:chOff x="760658" y="4803874"/>
              <a:chExt cx="700615" cy="229956"/>
            </a:xfrm>
          </p:grpSpPr>
          <p:sp>
            <p:nvSpPr>
              <p:cNvPr id="1695" name="Google Shape;1695;p39"/>
              <p:cNvSpPr/>
              <p:nvPr/>
            </p:nvSpPr>
            <p:spPr>
              <a:xfrm>
                <a:off x="786186" y="4821355"/>
                <a:ext cx="283019" cy="200819"/>
              </a:xfrm>
              <a:custGeom>
                <a:rect b="b" l="l" r="r" t="t"/>
                <a:pathLst>
                  <a:path extrusionOk="0" h="2895" w="4080">
                    <a:moveTo>
                      <a:pt x="0" y="0"/>
                    </a:moveTo>
                    <a:cubicBezTo>
                      <a:pt x="325" y="923"/>
                      <a:pt x="262" y="1898"/>
                      <a:pt x="0" y="2894"/>
                    </a:cubicBezTo>
                    <a:lnTo>
                      <a:pt x="3775" y="2894"/>
                    </a:lnTo>
                    <a:cubicBezTo>
                      <a:pt x="3776" y="2894"/>
                      <a:pt x="3776" y="2894"/>
                      <a:pt x="3777" y="2894"/>
                    </a:cubicBezTo>
                    <a:cubicBezTo>
                      <a:pt x="4079" y="2894"/>
                      <a:pt x="4079" y="0"/>
                      <a:pt x="3775" y="0"/>
                    </a:cubicBezTo>
                    <a:close/>
                  </a:path>
                </a:pathLst>
              </a:custGeom>
              <a:solidFill>
                <a:srgbClr val="F4E4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9"/>
              <p:cNvSpPr/>
              <p:nvPr/>
            </p:nvSpPr>
            <p:spPr>
              <a:xfrm>
                <a:off x="781052" y="4812614"/>
                <a:ext cx="283019" cy="213166"/>
              </a:xfrm>
              <a:custGeom>
                <a:rect b="b" l="l" r="r" t="t"/>
                <a:pathLst>
                  <a:path extrusionOk="0" h="3073" w="4080">
                    <a:moveTo>
                      <a:pt x="1" y="0"/>
                    </a:moveTo>
                    <a:cubicBezTo>
                      <a:pt x="126" y="294"/>
                      <a:pt x="221" y="598"/>
                      <a:pt x="263" y="913"/>
                    </a:cubicBezTo>
                    <a:cubicBezTo>
                      <a:pt x="1825" y="1122"/>
                      <a:pt x="3000" y="1668"/>
                      <a:pt x="2947" y="2181"/>
                    </a:cubicBezTo>
                    <a:cubicBezTo>
                      <a:pt x="2901" y="2642"/>
                      <a:pt x="1925" y="2932"/>
                      <a:pt x="622" y="2932"/>
                    </a:cubicBezTo>
                    <a:cubicBezTo>
                      <a:pt x="442" y="2932"/>
                      <a:pt x="255" y="2927"/>
                      <a:pt x="64" y="2915"/>
                    </a:cubicBezTo>
                    <a:cubicBezTo>
                      <a:pt x="53" y="2968"/>
                      <a:pt x="32" y="3020"/>
                      <a:pt x="11" y="3073"/>
                    </a:cubicBezTo>
                    <a:lnTo>
                      <a:pt x="3786" y="3073"/>
                    </a:lnTo>
                    <a:cubicBezTo>
                      <a:pt x="4080" y="3073"/>
                      <a:pt x="4080" y="0"/>
                      <a:pt x="3776" y="0"/>
                    </a:cubicBezTo>
                    <a:close/>
                  </a:path>
                </a:pathLst>
              </a:custGeom>
              <a:solidFill>
                <a:srgbClr val="E2C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9"/>
              <p:cNvSpPr/>
              <p:nvPr/>
            </p:nvSpPr>
            <p:spPr>
              <a:xfrm>
                <a:off x="989088" y="4803874"/>
                <a:ext cx="472185" cy="229953"/>
              </a:xfrm>
              <a:custGeom>
                <a:rect b="b" l="l" r="r" t="t"/>
                <a:pathLst>
                  <a:path extrusionOk="0" h="3315" w="6807">
                    <a:moveTo>
                      <a:pt x="137" y="0"/>
                    </a:moveTo>
                    <a:cubicBezTo>
                      <a:pt x="64" y="0"/>
                      <a:pt x="1" y="53"/>
                      <a:pt x="1" y="126"/>
                    </a:cubicBezTo>
                    <a:cubicBezTo>
                      <a:pt x="1" y="200"/>
                      <a:pt x="64" y="252"/>
                      <a:pt x="137" y="252"/>
                    </a:cubicBezTo>
                    <a:lnTo>
                      <a:pt x="284" y="252"/>
                    </a:lnTo>
                    <a:cubicBezTo>
                      <a:pt x="693" y="252"/>
                      <a:pt x="693" y="3062"/>
                      <a:pt x="284" y="3062"/>
                    </a:cubicBezTo>
                    <a:lnTo>
                      <a:pt x="137" y="3062"/>
                    </a:lnTo>
                    <a:cubicBezTo>
                      <a:pt x="64" y="3062"/>
                      <a:pt x="1" y="3115"/>
                      <a:pt x="1" y="3188"/>
                    </a:cubicBezTo>
                    <a:cubicBezTo>
                      <a:pt x="1" y="3262"/>
                      <a:pt x="64" y="3314"/>
                      <a:pt x="137" y="3314"/>
                    </a:cubicBezTo>
                    <a:lnTo>
                      <a:pt x="5737" y="3314"/>
                    </a:lnTo>
                    <a:cubicBezTo>
                      <a:pt x="6806" y="3304"/>
                      <a:pt x="6806" y="0"/>
                      <a:pt x="57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9"/>
              <p:cNvSpPr/>
              <p:nvPr/>
            </p:nvSpPr>
            <p:spPr>
              <a:xfrm>
                <a:off x="761421" y="5016280"/>
                <a:ext cx="270672" cy="17550"/>
              </a:xfrm>
              <a:custGeom>
                <a:rect b="b" l="l" r="r" t="t"/>
                <a:pathLst>
                  <a:path extrusionOk="0" h="253" w="3902">
                    <a:moveTo>
                      <a:pt x="105" y="0"/>
                    </a:moveTo>
                    <a:cubicBezTo>
                      <a:pt x="42" y="0"/>
                      <a:pt x="0" y="63"/>
                      <a:pt x="11" y="126"/>
                    </a:cubicBezTo>
                    <a:cubicBezTo>
                      <a:pt x="0" y="189"/>
                      <a:pt x="42" y="242"/>
                      <a:pt x="105" y="252"/>
                    </a:cubicBezTo>
                    <a:lnTo>
                      <a:pt x="3901" y="252"/>
                    </a:lnTo>
                    <a:lnTo>
                      <a:pt x="39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9"/>
              <p:cNvSpPr/>
              <p:nvPr/>
            </p:nvSpPr>
            <p:spPr>
              <a:xfrm>
                <a:off x="760658" y="4803874"/>
                <a:ext cx="483838" cy="149903"/>
              </a:xfrm>
              <a:custGeom>
                <a:rect b="b" l="l" r="r" t="t"/>
                <a:pathLst>
                  <a:path extrusionOk="0" h="2161" w="6975">
                    <a:moveTo>
                      <a:pt x="116" y="0"/>
                    </a:moveTo>
                    <a:cubicBezTo>
                      <a:pt x="1" y="42"/>
                      <a:pt x="1" y="210"/>
                      <a:pt x="116" y="252"/>
                    </a:cubicBezTo>
                    <a:lnTo>
                      <a:pt x="3577" y="252"/>
                    </a:lnTo>
                    <a:cubicBezTo>
                      <a:pt x="3828" y="252"/>
                      <a:pt x="3933" y="1343"/>
                      <a:pt x="3870" y="2161"/>
                    </a:cubicBezTo>
                    <a:cubicBezTo>
                      <a:pt x="5045" y="1888"/>
                      <a:pt x="6094" y="1206"/>
                      <a:pt x="6807" y="231"/>
                    </a:cubicBezTo>
                    <a:cubicBezTo>
                      <a:pt x="6870" y="158"/>
                      <a:pt x="6922" y="74"/>
                      <a:pt x="69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9"/>
              <p:cNvSpPr/>
              <p:nvPr/>
            </p:nvSpPr>
            <p:spPr>
              <a:xfrm>
                <a:off x="1072053" y="4857704"/>
                <a:ext cx="48072" cy="122295"/>
              </a:xfrm>
              <a:custGeom>
                <a:rect b="b" l="l" r="r" t="t"/>
                <a:pathLst>
                  <a:path extrusionOk="0" h="1763" w="693">
                    <a:moveTo>
                      <a:pt x="0" y="0"/>
                    </a:moveTo>
                    <a:cubicBezTo>
                      <a:pt x="84" y="0"/>
                      <a:pt x="84" y="1762"/>
                      <a:pt x="0" y="1762"/>
                    </a:cubicBezTo>
                    <a:lnTo>
                      <a:pt x="598" y="1762"/>
                    </a:lnTo>
                    <a:cubicBezTo>
                      <a:pt x="692" y="1762"/>
                      <a:pt x="692" y="0"/>
                      <a:pt x="598" y="0"/>
                    </a:cubicBezTo>
                    <a:close/>
                  </a:path>
                </a:pathLst>
              </a:custGeom>
              <a:solidFill>
                <a:srgbClr val="F4E4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9"/>
              <p:cNvSpPr/>
              <p:nvPr/>
            </p:nvSpPr>
            <p:spPr>
              <a:xfrm>
                <a:off x="1138230" y="4878792"/>
                <a:ext cx="31354" cy="80050"/>
              </a:xfrm>
              <a:custGeom>
                <a:rect b="b" l="l" r="r" t="t"/>
                <a:pathLst>
                  <a:path extrusionOk="0" h="1154" w="452">
                    <a:moveTo>
                      <a:pt x="0" y="0"/>
                    </a:moveTo>
                    <a:cubicBezTo>
                      <a:pt x="53" y="0"/>
                      <a:pt x="53" y="1154"/>
                      <a:pt x="0" y="1154"/>
                    </a:cubicBezTo>
                    <a:lnTo>
                      <a:pt x="388" y="1154"/>
                    </a:lnTo>
                    <a:cubicBezTo>
                      <a:pt x="451" y="1154"/>
                      <a:pt x="451" y="0"/>
                      <a:pt x="388" y="0"/>
                    </a:cubicBezTo>
                    <a:close/>
                  </a:path>
                </a:pathLst>
              </a:custGeom>
              <a:solidFill>
                <a:srgbClr val="F4E4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05" name="Shape 1705"/>
        <p:cNvGrpSpPr/>
        <p:nvPr/>
      </p:nvGrpSpPr>
      <p:grpSpPr>
        <a:xfrm>
          <a:off x="0" y="0"/>
          <a:ext cx="0" cy="0"/>
          <a:chOff x="0" y="0"/>
          <a:chExt cx="0" cy="0"/>
        </a:xfrm>
      </p:grpSpPr>
      <p:sp>
        <p:nvSpPr>
          <p:cNvPr id="1706" name="Google Shape;1706;p40"/>
          <p:cNvSpPr txBox="1"/>
          <p:nvPr>
            <p:ph type="title"/>
          </p:nvPr>
        </p:nvSpPr>
        <p:spPr>
          <a:xfrm>
            <a:off x="1900025" y="757596"/>
            <a:ext cx="53439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MDATA Goal</a:t>
            </a:r>
            <a:endParaRPr/>
          </a:p>
        </p:txBody>
      </p:sp>
      <p:grpSp>
        <p:nvGrpSpPr>
          <p:cNvPr id="1707" name="Google Shape;1707;p40"/>
          <p:cNvGrpSpPr/>
          <p:nvPr/>
        </p:nvGrpSpPr>
        <p:grpSpPr>
          <a:xfrm>
            <a:off x="713225" y="699472"/>
            <a:ext cx="648376" cy="880878"/>
            <a:chOff x="638276" y="3526008"/>
            <a:chExt cx="714936" cy="971200"/>
          </a:xfrm>
        </p:grpSpPr>
        <p:sp>
          <p:nvSpPr>
            <p:cNvPr id="1708" name="Google Shape;1708;p40"/>
            <p:cNvSpPr/>
            <p:nvPr/>
          </p:nvSpPr>
          <p:spPr>
            <a:xfrm>
              <a:off x="801537" y="3817400"/>
              <a:ext cx="388460" cy="388464"/>
            </a:xfrm>
            <a:custGeom>
              <a:rect b="b" l="l" r="r" t="t"/>
              <a:pathLst>
                <a:path extrusionOk="0" h="91296" w="91295">
                  <a:moveTo>
                    <a:pt x="75084" y="16212"/>
                  </a:moveTo>
                  <a:cubicBezTo>
                    <a:pt x="91295" y="32466"/>
                    <a:pt x="91295" y="58788"/>
                    <a:pt x="75084" y="75041"/>
                  </a:cubicBezTo>
                  <a:cubicBezTo>
                    <a:pt x="58830" y="91295"/>
                    <a:pt x="32466" y="91295"/>
                    <a:pt x="16255" y="75041"/>
                  </a:cubicBezTo>
                  <a:cubicBezTo>
                    <a:pt x="1" y="58788"/>
                    <a:pt x="1" y="32466"/>
                    <a:pt x="16255" y="16212"/>
                  </a:cubicBezTo>
                  <a:cubicBezTo>
                    <a:pt x="32466" y="1"/>
                    <a:pt x="58830" y="1"/>
                    <a:pt x="75084" y="16212"/>
                  </a:cubicBezTo>
                  <a:close/>
                </a:path>
              </a:pathLst>
            </a:custGeom>
            <a:gradFill>
              <a:gsLst>
                <a:gs pos="0">
                  <a:srgbClr val="F9EBAB">
                    <a:alpha val="21960"/>
                    <a:alpha val="21910"/>
                  </a:srgbClr>
                </a:gs>
                <a:gs pos="41000">
                  <a:srgbClr val="F9EBAB">
                    <a:alpha val="53333"/>
                    <a:alpha val="21910"/>
                  </a:srgbClr>
                </a:gs>
                <a:gs pos="100000">
                  <a:srgbClr val="F9EBAB">
                    <a:alpha val="77254"/>
                    <a:alpha val="2191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9" name="Google Shape;1709;p40"/>
            <p:cNvGrpSpPr/>
            <p:nvPr/>
          </p:nvGrpSpPr>
          <p:grpSpPr>
            <a:xfrm>
              <a:off x="638276" y="3526008"/>
              <a:ext cx="714936" cy="971200"/>
              <a:chOff x="9141124" y="2771118"/>
              <a:chExt cx="319239" cy="433649"/>
            </a:xfrm>
          </p:grpSpPr>
          <p:sp>
            <p:nvSpPr>
              <p:cNvPr id="1710" name="Google Shape;1710;p40"/>
              <p:cNvSpPr/>
              <p:nvPr/>
            </p:nvSpPr>
            <p:spPr>
              <a:xfrm>
                <a:off x="9271960" y="3034862"/>
                <a:ext cx="17824" cy="25355"/>
              </a:xfrm>
              <a:custGeom>
                <a:rect b="b" l="l" r="r" t="t"/>
                <a:pathLst>
                  <a:path extrusionOk="0" h="1579" w="1110">
                    <a:moveTo>
                      <a:pt x="641" y="0"/>
                    </a:moveTo>
                    <a:cubicBezTo>
                      <a:pt x="385" y="0"/>
                      <a:pt x="129" y="384"/>
                      <a:pt x="43" y="811"/>
                    </a:cubicBezTo>
                    <a:cubicBezTo>
                      <a:pt x="1" y="1237"/>
                      <a:pt x="214" y="1579"/>
                      <a:pt x="470" y="1579"/>
                    </a:cubicBezTo>
                    <a:cubicBezTo>
                      <a:pt x="769" y="1579"/>
                      <a:pt x="1025" y="1237"/>
                      <a:pt x="1067" y="811"/>
                    </a:cubicBezTo>
                    <a:cubicBezTo>
                      <a:pt x="1110" y="384"/>
                      <a:pt x="939" y="0"/>
                      <a:pt x="641"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0"/>
              <p:cNvSpPr/>
              <p:nvPr/>
            </p:nvSpPr>
            <p:spPr>
              <a:xfrm>
                <a:off x="9267175" y="2928674"/>
                <a:ext cx="54965" cy="93728"/>
              </a:xfrm>
              <a:custGeom>
                <a:rect b="b" l="l" r="r" t="t"/>
                <a:pathLst>
                  <a:path extrusionOk="0" h="5837" w="3423">
                    <a:moveTo>
                      <a:pt x="1195" y="1"/>
                    </a:moveTo>
                    <a:cubicBezTo>
                      <a:pt x="1195" y="1"/>
                      <a:pt x="1962" y="1707"/>
                      <a:pt x="1109" y="2518"/>
                    </a:cubicBezTo>
                    <a:cubicBezTo>
                      <a:pt x="85" y="3499"/>
                      <a:pt x="0" y="5419"/>
                      <a:pt x="1579" y="5803"/>
                    </a:cubicBezTo>
                    <a:cubicBezTo>
                      <a:pt x="1673" y="5826"/>
                      <a:pt x="1762" y="5837"/>
                      <a:pt x="1847" y="5837"/>
                    </a:cubicBezTo>
                    <a:cubicBezTo>
                      <a:pt x="3190" y="5837"/>
                      <a:pt x="3423" y="3127"/>
                      <a:pt x="2901" y="1963"/>
                    </a:cubicBezTo>
                    <a:cubicBezTo>
                      <a:pt x="2517" y="1195"/>
                      <a:pt x="1920" y="513"/>
                      <a:pt x="1195"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0"/>
              <p:cNvSpPr/>
              <p:nvPr/>
            </p:nvSpPr>
            <p:spPr>
              <a:xfrm>
                <a:off x="9274706" y="3031330"/>
                <a:ext cx="53439" cy="115213"/>
              </a:xfrm>
              <a:custGeom>
                <a:rect b="b" l="l" r="r" t="t"/>
                <a:pathLst>
                  <a:path extrusionOk="0" h="7175" w="3328">
                    <a:moveTo>
                      <a:pt x="2456" y="0"/>
                    </a:moveTo>
                    <a:cubicBezTo>
                      <a:pt x="2434" y="0"/>
                      <a:pt x="2411" y="3"/>
                      <a:pt x="2389" y="7"/>
                    </a:cubicBezTo>
                    <a:lnTo>
                      <a:pt x="726" y="135"/>
                    </a:lnTo>
                    <a:cubicBezTo>
                      <a:pt x="512" y="135"/>
                      <a:pt x="342" y="306"/>
                      <a:pt x="342" y="519"/>
                    </a:cubicBezTo>
                    <a:cubicBezTo>
                      <a:pt x="171" y="3207"/>
                      <a:pt x="0" y="5937"/>
                      <a:pt x="214" y="7174"/>
                    </a:cubicBezTo>
                    <a:lnTo>
                      <a:pt x="3115" y="7174"/>
                    </a:lnTo>
                    <a:cubicBezTo>
                      <a:pt x="3328" y="5852"/>
                      <a:pt x="2944" y="3036"/>
                      <a:pt x="2859" y="391"/>
                    </a:cubicBezTo>
                    <a:cubicBezTo>
                      <a:pt x="2859" y="161"/>
                      <a:pt x="2653" y="0"/>
                      <a:pt x="2456"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0"/>
              <p:cNvSpPr/>
              <p:nvPr/>
            </p:nvSpPr>
            <p:spPr>
              <a:xfrm>
                <a:off x="9209625" y="3132139"/>
                <a:ext cx="185657" cy="54804"/>
              </a:xfrm>
              <a:custGeom>
                <a:rect b="b" l="l" r="r" t="t"/>
                <a:pathLst>
                  <a:path extrusionOk="0" h="3413" w="11562">
                    <a:moveTo>
                      <a:pt x="5760" y="0"/>
                    </a:moveTo>
                    <a:cubicBezTo>
                      <a:pt x="3669" y="0"/>
                      <a:pt x="1" y="1067"/>
                      <a:pt x="1" y="1920"/>
                    </a:cubicBezTo>
                    <a:cubicBezTo>
                      <a:pt x="1" y="2730"/>
                      <a:pt x="2560" y="3413"/>
                      <a:pt x="5760" y="3413"/>
                    </a:cubicBezTo>
                    <a:cubicBezTo>
                      <a:pt x="8959" y="3413"/>
                      <a:pt x="11562" y="2730"/>
                      <a:pt x="11562" y="1920"/>
                    </a:cubicBezTo>
                    <a:cubicBezTo>
                      <a:pt x="11562" y="1067"/>
                      <a:pt x="7893" y="0"/>
                      <a:pt x="5760" y="0"/>
                    </a:cubicBezTo>
                    <a:close/>
                  </a:path>
                </a:pathLst>
              </a:custGeom>
              <a:solidFill>
                <a:srgbClr val="D89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0"/>
              <p:cNvSpPr/>
              <p:nvPr/>
            </p:nvSpPr>
            <p:spPr>
              <a:xfrm>
                <a:off x="9193872" y="2882091"/>
                <a:ext cx="15078" cy="289790"/>
              </a:xfrm>
              <a:custGeom>
                <a:rect b="b" l="l" r="r" t="t"/>
                <a:pathLst>
                  <a:path extrusionOk="0" h="18047" w="939">
                    <a:moveTo>
                      <a:pt x="0" y="1"/>
                    </a:moveTo>
                    <a:lnTo>
                      <a:pt x="0"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0"/>
              <p:cNvSpPr/>
              <p:nvPr/>
            </p:nvSpPr>
            <p:spPr>
              <a:xfrm>
                <a:off x="9392520" y="2882091"/>
                <a:ext cx="15094" cy="289790"/>
              </a:xfrm>
              <a:custGeom>
                <a:rect b="b" l="l" r="r" t="t"/>
                <a:pathLst>
                  <a:path extrusionOk="0" h="18047" w="940">
                    <a:moveTo>
                      <a:pt x="1" y="1"/>
                    </a:moveTo>
                    <a:lnTo>
                      <a:pt x="1" y="18046"/>
                    </a:lnTo>
                    <a:lnTo>
                      <a:pt x="940" y="18046"/>
                    </a:lnTo>
                    <a:lnTo>
                      <a:pt x="940"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0"/>
              <p:cNvSpPr/>
              <p:nvPr/>
            </p:nvSpPr>
            <p:spPr>
              <a:xfrm>
                <a:off x="9338406" y="2882091"/>
                <a:ext cx="15094" cy="289790"/>
              </a:xfrm>
              <a:custGeom>
                <a:rect b="b" l="l" r="r" t="t"/>
                <a:pathLst>
                  <a:path extrusionOk="0" h="18047" w="940">
                    <a:moveTo>
                      <a:pt x="1" y="1"/>
                    </a:moveTo>
                    <a:lnTo>
                      <a:pt x="1" y="18046"/>
                    </a:lnTo>
                    <a:lnTo>
                      <a:pt x="939" y="18046"/>
                    </a:lnTo>
                    <a:lnTo>
                      <a:pt x="939"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0"/>
              <p:cNvSpPr/>
              <p:nvPr/>
            </p:nvSpPr>
            <p:spPr>
              <a:xfrm>
                <a:off x="9182231" y="2880726"/>
                <a:ext cx="237025" cy="17824"/>
              </a:xfrm>
              <a:custGeom>
                <a:rect b="b" l="l" r="r" t="t"/>
                <a:pathLst>
                  <a:path extrusionOk="0" h="1110" w="14761">
                    <a:moveTo>
                      <a:pt x="0" y="1"/>
                    </a:moveTo>
                    <a:lnTo>
                      <a:pt x="0" y="299"/>
                    </a:lnTo>
                    <a:cubicBezTo>
                      <a:pt x="0" y="768"/>
                      <a:pt x="384" y="1110"/>
                      <a:pt x="811" y="1110"/>
                    </a:cubicBezTo>
                    <a:lnTo>
                      <a:pt x="13993" y="1110"/>
                    </a:lnTo>
                    <a:cubicBezTo>
                      <a:pt x="14419" y="1110"/>
                      <a:pt x="14761" y="768"/>
                      <a:pt x="14761" y="299"/>
                    </a:cubicBezTo>
                    <a:lnTo>
                      <a:pt x="14761" y="1"/>
                    </a:ln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0"/>
              <p:cNvSpPr/>
              <p:nvPr/>
            </p:nvSpPr>
            <p:spPr>
              <a:xfrm>
                <a:off x="9182231" y="3152676"/>
                <a:ext cx="237025" cy="30172"/>
              </a:xfrm>
              <a:custGeom>
                <a:rect b="b" l="l" r="r" t="t"/>
                <a:pathLst>
                  <a:path extrusionOk="0" h="1879" w="14761">
                    <a:moveTo>
                      <a:pt x="1024" y="1"/>
                    </a:moveTo>
                    <a:cubicBezTo>
                      <a:pt x="469" y="1"/>
                      <a:pt x="0" y="470"/>
                      <a:pt x="0" y="1025"/>
                    </a:cubicBezTo>
                    <a:lnTo>
                      <a:pt x="0" y="1878"/>
                    </a:lnTo>
                    <a:lnTo>
                      <a:pt x="14761" y="1878"/>
                    </a:lnTo>
                    <a:lnTo>
                      <a:pt x="14761" y="1025"/>
                    </a:lnTo>
                    <a:cubicBezTo>
                      <a:pt x="14761" y="470"/>
                      <a:pt x="14334" y="1"/>
                      <a:pt x="13737" y="1"/>
                    </a:cubicBezTo>
                    <a:close/>
                  </a:path>
                </a:pathLst>
              </a:custGeom>
              <a:solidFill>
                <a:srgbClr val="4436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0"/>
              <p:cNvSpPr/>
              <p:nvPr/>
            </p:nvSpPr>
            <p:spPr>
              <a:xfrm>
                <a:off x="9180175" y="2803313"/>
                <a:ext cx="254158" cy="68533"/>
              </a:xfrm>
              <a:custGeom>
                <a:rect b="b" l="l" r="r" t="t"/>
                <a:pathLst>
                  <a:path extrusionOk="0" h="4268" w="15828">
                    <a:moveTo>
                      <a:pt x="7892" y="1"/>
                    </a:moveTo>
                    <a:cubicBezTo>
                      <a:pt x="3882" y="1"/>
                      <a:pt x="555" y="1835"/>
                      <a:pt x="0" y="4267"/>
                    </a:cubicBezTo>
                    <a:lnTo>
                      <a:pt x="15827" y="4267"/>
                    </a:lnTo>
                    <a:cubicBezTo>
                      <a:pt x="15230" y="1835"/>
                      <a:pt x="11902" y="1"/>
                      <a:pt x="7892"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0"/>
              <p:cNvSpPr/>
              <p:nvPr/>
            </p:nvSpPr>
            <p:spPr>
              <a:xfrm>
                <a:off x="9296624" y="2771118"/>
                <a:ext cx="20570" cy="35648"/>
              </a:xfrm>
              <a:custGeom>
                <a:rect b="b" l="l" r="r" t="t"/>
                <a:pathLst>
                  <a:path extrusionOk="0" h="2220" w="1281">
                    <a:moveTo>
                      <a:pt x="640" y="1"/>
                    </a:moveTo>
                    <a:cubicBezTo>
                      <a:pt x="320" y="1"/>
                      <a:pt x="0" y="257"/>
                      <a:pt x="0" y="769"/>
                    </a:cubicBezTo>
                    <a:lnTo>
                      <a:pt x="0" y="2219"/>
                    </a:lnTo>
                    <a:lnTo>
                      <a:pt x="1280" y="2219"/>
                    </a:lnTo>
                    <a:lnTo>
                      <a:pt x="1280" y="769"/>
                    </a:lnTo>
                    <a:cubicBezTo>
                      <a:pt x="1280" y="257"/>
                      <a:pt x="960" y="1"/>
                      <a:pt x="640"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0"/>
              <p:cNvSpPr/>
              <p:nvPr/>
            </p:nvSpPr>
            <p:spPr>
              <a:xfrm>
                <a:off x="9141124" y="2856062"/>
                <a:ext cx="319239" cy="28791"/>
              </a:xfrm>
              <a:custGeom>
                <a:rect b="b" l="l" r="r" t="t"/>
                <a:pathLst>
                  <a:path extrusionOk="0" h="1793" w="19881">
                    <a:moveTo>
                      <a:pt x="1707" y="1"/>
                    </a:moveTo>
                    <a:cubicBezTo>
                      <a:pt x="1" y="1"/>
                      <a:pt x="1" y="1793"/>
                      <a:pt x="1707" y="1793"/>
                    </a:cubicBezTo>
                    <a:lnTo>
                      <a:pt x="18217" y="1793"/>
                    </a:lnTo>
                    <a:cubicBezTo>
                      <a:pt x="19880" y="1793"/>
                      <a:pt x="19880" y="1"/>
                      <a:pt x="18217" y="1"/>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0"/>
              <p:cNvSpPr/>
              <p:nvPr/>
            </p:nvSpPr>
            <p:spPr>
              <a:xfrm>
                <a:off x="9152091" y="3174611"/>
                <a:ext cx="301415" cy="30156"/>
              </a:xfrm>
              <a:custGeom>
                <a:rect b="b" l="l" r="r" t="t"/>
                <a:pathLst>
                  <a:path extrusionOk="0" h="1878" w="18771">
                    <a:moveTo>
                      <a:pt x="1024" y="0"/>
                    </a:moveTo>
                    <a:cubicBezTo>
                      <a:pt x="0" y="0"/>
                      <a:pt x="0" y="1877"/>
                      <a:pt x="1024" y="1877"/>
                    </a:cubicBezTo>
                    <a:lnTo>
                      <a:pt x="17534" y="1877"/>
                    </a:lnTo>
                    <a:cubicBezTo>
                      <a:pt x="18771" y="1877"/>
                      <a:pt x="18771" y="0"/>
                      <a:pt x="17534" y="0"/>
                    </a:cubicBezTo>
                    <a:close/>
                  </a:path>
                </a:pathLst>
              </a:custGeom>
              <a:solidFill>
                <a:srgbClr val="6650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0"/>
              <p:cNvSpPr/>
              <p:nvPr/>
            </p:nvSpPr>
            <p:spPr>
              <a:xfrm>
                <a:off x="9215101" y="2803281"/>
                <a:ext cx="197989" cy="42584"/>
              </a:xfrm>
              <a:custGeom>
                <a:rect b="b" l="l" r="r" t="t"/>
                <a:pathLst>
                  <a:path extrusionOk="0" h="2652" w="12330">
                    <a:moveTo>
                      <a:pt x="5486" y="0"/>
                    </a:moveTo>
                    <a:cubicBezTo>
                      <a:pt x="3561" y="0"/>
                      <a:pt x="1683" y="512"/>
                      <a:pt x="1" y="1496"/>
                    </a:cubicBezTo>
                    <a:cubicBezTo>
                      <a:pt x="2270" y="2266"/>
                      <a:pt x="4655" y="2651"/>
                      <a:pt x="7010" y="2651"/>
                    </a:cubicBezTo>
                    <a:cubicBezTo>
                      <a:pt x="7134" y="2651"/>
                      <a:pt x="7257" y="2650"/>
                      <a:pt x="7381" y="2648"/>
                    </a:cubicBezTo>
                    <a:cubicBezTo>
                      <a:pt x="9045" y="2648"/>
                      <a:pt x="10709" y="2477"/>
                      <a:pt x="12330" y="2179"/>
                    </a:cubicBezTo>
                    <a:cubicBezTo>
                      <a:pt x="10879" y="856"/>
                      <a:pt x="8490" y="3"/>
                      <a:pt x="5717" y="3"/>
                    </a:cubicBezTo>
                    <a:cubicBezTo>
                      <a:pt x="5640" y="1"/>
                      <a:pt x="5563" y="0"/>
                      <a:pt x="5486" y="0"/>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0"/>
              <p:cNvSpPr/>
              <p:nvPr/>
            </p:nvSpPr>
            <p:spPr>
              <a:xfrm>
                <a:off x="9150710" y="2856062"/>
                <a:ext cx="300741" cy="14516"/>
              </a:xfrm>
              <a:custGeom>
                <a:rect b="b" l="l" r="r" t="t"/>
                <a:pathLst>
                  <a:path extrusionOk="0" h="904" w="18729">
                    <a:moveTo>
                      <a:pt x="1110" y="1"/>
                    </a:moveTo>
                    <a:cubicBezTo>
                      <a:pt x="683" y="1"/>
                      <a:pt x="257" y="129"/>
                      <a:pt x="1" y="470"/>
                    </a:cubicBezTo>
                    <a:cubicBezTo>
                      <a:pt x="231" y="738"/>
                      <a:pt x="598" y="903"/>
                      <a:pt x="979" y="903"/>
                    </a:cubicBezTo>
                    <a:cubicBezTo>
                      <a:pt x="1023" y="903"/>
                      <a:pt x="1066" y="901"/>
                      <a:pt x="1110" y="897"/>
                    </a:cubicBezTo>
                    <a:lnTo>
                      <a:pt x="17620" y="897"/>
                    </a:lnTo>
                    <a:cubicBezTo>
                      <a:pt x="17659" y="901"/>
                      <a:pt x="17698" y="903"/>
                      <a:pt x="17738" y="903"/>
                    </a:cubicBezTo>
                    <a:cubicBezTo>
                      <a:pt x="18089" y="903"/>
                      <a:pt x="18461" y="738"/>
                      <a:pt x="18729" y="470"/>
                    </a:cubicBezTo>
                    <a:cubicBezTo>
                      <a:pt x="18430" y="129"/>
                      <a:pt x="18004" y="1"/>
                      <a:pt x="17620"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0"/>
              <p:cNvSpPr/>
              <p:nvPr/>
            </p:nvSpPr>
            <p:spPr>
              <a:xfrm>
                <a:off x="9158257" y="3174498"/>
                <a:ext cx="289083" cy="13826"/>
              </a:xfrm>
              <a:custGeom>
                <a:rect b="b" l="l" r="r" t="t"/>
                <a:pathLst>
                  <a:path extrusionOk="0" h="861" w="18003">
                    <a:moveTo>
                      <a:pt x="17253" y="1"/>
                    </a:moveTo>
                    <a:cubicBezTo>
                      <a:pt x="17219" y="1"/>
                      <a:pt x="17184" y="3"/>
                      <a:pt x="17150" y="7"/>
                    </a:cubicBezTo>
                    <a:lnTo>
                      <a:pt x="640" y="7"/>
                    </a:lnTo>
                    <a:cubicBezTo>
                      <a:pt x="341" y="7"/>
                      <a:pt x="85" y="178"/>
                      <a:pt x="0" y="434"/>
                    </a:cubicBezTo>
                    <a:cubicBezTo>
                      <a:pt x="85" y="690"/>
                      <a:pt x="341" y="860"/>
                      <a:pt x="640" y="860"/>
                    </a:cubicBezTo>
                    <a:lnTo>
                      <a:pt x="17150" y="860"/>
                    </a:lnTo>
                    <a:cubicBezTo>
                      <a:pt x="17491" y="860"/>
                      <a:pt x="17790" y="690"/>
                      <a:pt x="18003" y="434"/>
                    </a:cubicBezTo>
                    <a:cubicBezTo>
                      <a:pt x="17811" y="166"/>
                      <a:pt x="17551" y="1"/>
                      <a:pt x="17253" y="1"/>
                    </a:cubicBezTo>
                    <a:close/>
                  </a:path>
                </a:pathLst>
              </a:custGeom>
              <a:solidFill>
                <a:srgbClr val="8C6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0"/>
              <p:cNvSpPr/>
              <p:nvPr/>
            </p:nvSpPr>
            <p:spPr>
              <a:xfrm>
                <a:off x="9187016" y="3174611"/>
                <a:ext cx="79485" cy="13713"/>
              </a:xfrm>
              <a:custGeom>
                <a:rect b="b" l="l" r="r" t="t"/>
                <a:pathLst>
                  <a:path extrusionOk="0" h="854" w="4950">
                    <a:moveTo>
                      <a:pt x="214" y="0"/>
                    </a:moveTo>
                    <a:cubicBezTo>
                      <a:pt x="129" y="0"/>
                      <a:pt x="86" y="171"/>
                      <a:pt x="43" y="427"/>
                    </a:cubicBezTo>
                    <a:cubicBezTo>
                      <a:pt x="1" y="640"/>
                      <a:pt x="129" y="853"/>
                      <a:pt x="214" y="853"/>
                    </a:cubicBezTo>
                    <a:lnTo>
                      <a:pt x="4693" y="853"/>
                    </a:lnTo>
                    <a:cubicBezTo>
                      <a:pt x="4821" y="853"/>
                      <a:pt x="4907" y="640"/>
                      <a:pt x="4949" y="427"/>
                    </a:cubicBezTo>
                    <a:cubicBezTo>
                      <a:pt x="4907" y="171"/>
                      <a:pt x="4821" y="0"/>
                      <a:pt x="4693"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0"/>
              <p:cNvSpPr/>
              <p:nvPr/>
            </p:nvSpPr>
            <p:spPr>
              <a:xfrm>
                <a:off x="9277436" y="3031426"/>
                <a:ext cx="40433" cy="80175"/>
              </a:xfrm>
              <a:custGeom>
                <a:rect b="b" l="l" r="r" t="t"/>
                <a:pathLst>
                  <a:path extrusionOk="0" h="4993" w="2518">
                    <a:moveTo>
                      <a:pt x="2219" y="1"/>
                    </a:moveTo>
                    <a:lnTo>
                      <a:pt x="598" y="172"/>
                    </a:lnTo>
                    <a:cubicBezTo>
                      <a:pt x="385" y="172"/>
                      <a:pt x="214" y="342"/>
                      <a:pt x="172" y="556"/>
                    </a:cubicBezTo>
                    <a:cubicBezTo>
                      <a:pt x="129" y="1665"/>
                      <a:pt x="44" y="2817"/>
                      <a:pt x="1" y="3840"/>
                    </a:cubicBezTo>
                    <a:cubicBezTo>
                      <a:pt x="257" y="4523"/>
                      <a:pt x="641" y="4992"/>
                      <a:pt x="1068" y="4992"/>
                    </a:cubicBezTo>
                    <a:cubicBezTo>
                      <a:pt x="1835" y="4992"/>
                      <a:pt x="2518" y="3371"/>
                      <a:pt x="2518" y="1323"/>
                    </a:cubicBezTo>
                    <a:cubicBezTo>
                      <a:pt x="2518" y="897"/>
                      <a:pt x="2475" y="428"/>
                      <a:pt x="2390" y="1"/>
                    </a:cubicBezTo>
                    <a:close/>
                  </a:path>
                </a:pathLst>
              </a:custGeom>
              <a:solidFill>
                <a:srgbClr val="F7D8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0"/>
              <p:cNvSpPr/>
              <p:nvPr/>
            </p:nvSpPr>
            <p:spPr>
              <a:xfrm>
                <a:off x="9277436" y="2974582"/>
                <a:ext cx="40433" cy="47900"/>
              </a:xfrm>
              <a:custGeom>
                <a:rect b="b" l="l" r="r" t="t"/>
                <a:pathLst>
                  <a:path extrusionOk="0" h="2983" w="2518">
                    <a:moveTo>
                      <a:pt x="1409" y="0"/>
                    </a:moveTo>
                    <a:cubicBezTo>
                      <a:pt x="684" y="0"/>
                      <a:pt x="86" y="1024"/>
                      <a:pt x="1" y="2346"/>
                    </a:cubicBezTo>
                    <a:cubicBezTo>
                      <a:pt x="214" y="2645"/>
                      <a:pt x="556" y="2858"/>
                      <a:pt x="940" y="2944"/>
                    </a:cubicBezTo>
                    <a:cubicBezTo>
                      <a:pt x="1039" y="2970"/>
                      <a:pt x="1134" y="2982"/>
                      <a:pt x="1223" y="2982"/>
                    </a:cubicBezTo>
                    <a:cubicBezTo>
                      <a:pt x="2013" y="2982"/>
                      <a:pt x="2403" y="2020"/>
                      <a:pt x="2518" y="1024"/>
                    </a:cubicBezTo>
                    <a:cubicBezTo>
                      <a:pt x="2219" y="384"/>
                      <a:pt x="1835" y="0"/>
                      <a:pt x="1409" y="0"/>
                    </a:cubicBezTo>
                    <a:close/>
                  </a:path>
                </a:pathLst>
              </a:custGeom>
              <a:solidFill>
                <a:srgbClr val="FFAD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40"/>
              <p:cNvSpPr/>
              <p:nvPr/>
            </p:nvSpPr>
            <p:spPr>
              <a:xfrm>
                <a:off x="9284983" y="2993065"/>
                <a:ext cx="24680" cy="28582"/>
              </a:xfrm>
              <a:custGeom>
                <a:rect b="b" l="l" r="r" t="t"/>
                <a:pathLst>
                  <a:path extrusionOk="0" h="1780" w="1537">
                    <a:moveTo>
                      <a:pt x="853" y="1"/>
                    </a:moveTo>
                    <a:cubicBezTo>
                      <a:pt x="427" y="1"/>
                      <a:pt x="86" y="598"/>
                      <a:pt x="0" y="1409"/>
                    </a:cubicBezTo>
                    <a:cubicBezTo>
                      <a:pt x="171" y="1579"/>
                      <a:pt x="384" y="1707"/>
                      <a:pt x="598" y="1750"/>
                    </a:cubicBezTo>
                    <a:cubicBezTo>
                      <a:pt x="667" y="1770"/>
                      <a:pt x="732" y="1779"/>
                      <a:pt x="793" y="1779"/>
                    </a:cubicBezTo>
                    <a:cubicBezTo>
                      <a:pt x="1252" y="1779"/>
                      <a:pt x="1461" y="1239"/>
                      <a:pt x="1536" y="598"/>
                    </a:cubicBezTo>
                    <a:cubicBezTo>
                      <a:pt x="1365" y="214"/>
                      <a:pt x="1152" y="1"/>
                      <a:pt x="853" y="1"/>
                    </a:cubicBezTo>
                    <a:close/>
                  </a:path>
                </a:pathLst>
              </a:custGeom>
              <a:solidFill>
                <a:srgbClr val="F2D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0"/>
              <p:cNvSpPr/>
              <p:nvPr/>
            </p:nvSpPr>
            <p:spPr>
              <a:xfrm>
                <a:off x="9278817" y="3075279"/>
                <a:ext cx="26736" cy="19189"/>
              </a:xfrm>
              <a:custGeom>
                <a:rect b="b" l="l" r="r" t="t"/>
                <a:pathLst>
                  <a:path extrusionOk="0" h="1195" w="1665">
                    <a:moveTo>
                      <a:pt x="0" y="0"/>
                    </a:moveTo>
                    <a:lnTo>
                      <a:pt x="0" y="0"/>
                    </a:lnTo>
                    <a:cubicBezTo>
                      <a:pt x="86" y="683"/>
                      <a:pt x="427" y="1195"/>
                      <a:pt x="854" y="1195"/>
                    </a:cubicBezTo>
                    <a:cubicBezTo>
                      <a:pt x="1237" y="1195"/>
                      <a:pt x="1579" y="726"/>
                      <a:pt x="1664" y="128"/>
                    </a:cubicBezTo>
                    <a:lnTo>
                      <a:pt x="1664" y="128"/>
                    </a:lnTo>
                    <a:cubicBezTo>
                      <a:pt x="1493" y="384"/>
                      <a:pt x="1195" y="555"/>
                      <a:pt x="854" y="555"/>
                    </a:cubicBezTo>
                    <a:cubicBezTo>
                      <a:pt x="512" y="512"/>
                      <a:pt x="171" y="342"/>
                      <a:pt x="0"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0"/>
              <p:cNvSpPr/>
              <p:nvPr/>
            </p:nvSpPr>
            <p:spPr>
              <a:xfrm>
                <a:off x="9293879" y="3036918"/>
                <a:ext cx="26045" cy="20586"/>
              </a:xfrm>
              <a:custGeom>
                <a:rect b="b" l="l" r="r" t="t"/>
                <a:pathLst>
                  <a:path extrusionOk="0" h="1282" w="1622">
                    <a:moveTo>
                      <a:pt x="1579" y="0"/>
                    </a:moveTo>
                    <a:lnTo>
                      <a:pt x="1579" y="0"/>
                    </a:lnTo>
                    <a:cubicBezTo>
                      <a:pt x="1451" y="299"/>
                      <a:pt x="1195" y="555"/>
                      <a:pt x="897" y="726"/>
                    </a:cubicBezTo>
                    <a:cubicBezTo>
                      <a:pt x="802" y="753"/>
                      <a:pt x="699" y="767"/>
                      <a:pt x="596" y="767"/>
                    </a:cubicBezTo>
                    <a:cubicBezTo>
                      <a:pt x="372" y="767"/>
                      <a:pt x="147" y="701"/>
                      <a:pt x="1" y="555"/>
                    </a:cubicBezTo>
                    <a:lnTo>
                      <a:pt x="1" y="555"/>
                    </a:lnTo>
                    <a:cubicBezTo>
                      <a:pt x="141" y="976"/>
                      <a:pt x="455" y="1282"/>
                      <a:pt x="776" y="1282"/>
                    </a:cubicBezTo>
                    <a:cubicBezTo>
                      <a:pt x="845" y="1282"/>
                      <a:pt x="914" y="1268"/>
                      <a:pt x="982" y="1237"/>
                    </a:cubicBezTo>
                    <a:cubicBezTo>
                      <a:pt x="1409" y="981"/>
                      <a:pt x="1622" y="512"/>
                      <a:pt x="1579" y="0"/>
                    </a:cubicBezTo>
                    <a:close/>
                  </a:path>
                </a:pathLst>
              </a:custGeom>
              <a:solidFill>
                <a:srgbClr val="EAC5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0"/>
              <p:cNvSpPr/>
              <p:nvPr/>
            </p:nvSpPr>
            <p:spPr>
              <a:xfrm>
                <a:off x="9208934" y="2856062"/>
                <a:ext cx="85651" cy="14404"/>
              </a:xfrm>
              <a:custGeom>
                <a:rect b="b" l="l" r="r" t="t"/>
                <a:pathLst>
                  <a:path extrusionOk="0" h="897" w="5334">
                    <a:moveTo>
                      <a:pt x="300" y="1"/>
                    </a:moveTo>
                    <a:cubicBezTo>
                      <a:pt x="129" y="1"/>
                      <a:pt x="44" y="214"/>
                      <a:pt x="1" y="470"/>
                    </a:cubicBezTo>
                    <a:cubicBezTo>
                      <a:pt x="44" y="726"/>
                      <a:pt x="129" y="897"/>
                      <a:pt x="300" y="897"/>
                    </a:cubicBezTo>
                    <a:lnTo>
                      <a:pt x="5035" y="897"/>
                    </a:lnTo>
                    <a:cubicBezTo>
                      <a:pt x="5163" y="897"/>
                      <a:pt x="5291" y="726"/>
                      <a:pt x="5334" y="470"/>
                    </a:cubicBezTo>
                    <a:cubicBezTo>
                      <a:pt x="5291" y="214"/>
                      <a:pt x="5163" y="1"/>
                      <a:pt x="503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0"/>
              <p:cNvSpPr/>
              <p:nvPr/>
            </p:nvSpPr>
            <p:spPr>
              <a:xfrm>
                <a:off x="9312377" y="2856062"/>
                <a:ext cx="52765" cy="14404"/>
              </a:xfrm>
              <a:custGeom>
                <a:rect b="b" l="l" r="r" t="t"/>
                <a:pathLst>
                  <a:path extrusionOk="0" h="897" w="3286">
                    <a:moveTo>
                      <a:pt x="214" y="1"/>
                    </a:moveTo>
                    <a:cubicBezTo>
                      <a:pt x="129" y="1"/>
                      <a:pt x="86" y="214"/>
                      <a:pt x="43" y="470"/>
                    </a:cubicBezTo>
                    <a:cubicBezTo>
                      <a:pt x="1" y="726"/>
                      <a:pt x="129" y="897"/>
                      <a:pt x="214" y="897"/>
                    </a:cubicBezTo>
                    <a:lnTo>
                      <a:pt x="3072" y="897"/>
                    </a:lnTo>
                    <a:cubicBezTo>
                      <a:pt x="3158" y="897"/>
                      <a:pt x="3243" y="726"/>
                      <a:pt x="3243" y="470"/>
                    </a:cubicBezTo>
                    <a:cubicBezTo>
                      <a:pt x="3286" y="214"/>
                      <a:pt x="3158" y="1"/>
                      <a:pt x="3072"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0"/>
              <p:cNvSpPr/>
              <p:nvPr/>
            </p:nvSpPr>
            <p:spPr>
              <a:xfrm>
                <a:off x="9339097" y="2819499"/>
                <a:ext cx="47289" cy="17422"/>
              </a:xfrm>
              <a:custGeom>
                <a:rect b="b" l="l" r="r" t="t"/>
                <a:pathLst>
                  <a:path extrusionOk="0" h="1085" w="2945">
                    <a:moveTo>
                      <a:pt x="845" y="1"/>
                    </a:moveTo>
                    <a:cubicBezTo>
                      <a:pt x="387" y="1"/>
                      <a:pt x="73" y="96"/>
                      <a:pt x="43" y="273"/>
                    </a:cubicBezTo>
                    <a:cubicBezTo>
                      <a:pt x="0" y="529"/>
                      <a:pt x="555" y="870"/>
                      <a:pt x="1366" y="998"/>
                    </a:cubicBezTo>
                    <a:cubicBezTo>
                      <a:pt x="1644" y="1057"/>
                      <a:pt x="1907" y="1085"/>
                      <a:pt x="2134" y="1085"/>
                    </a:cubicBezTo>
                    <a:cubicBezTo>
                      <a:pt x="2569" y="1085"/>
                      <a:pt x="2873" y="981"/>
                      <a:pt x="2901" y="785"/>
                    </a:cubicBezTo>
                    <a:cubicBezTo>
                      <a:pt x="2944" y="529"/>
                      <a:pt x="2347" y="230"/>
                      <a:pt x="1536" y="59"/>
                    </a:cubicBezTo>
                    <a:cubicBezTo>
                      <a:pt x="1285" y="20"/>
                      <a:pt x="1051" y="1"/>
                      <a:pt x="845" y="1"/>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0"/>
              <p:cNvSpPr/>
              <p:nvPr/>
            </p:nvSpPr>
            <p:spPr>
              <a:xfrm>
                <a:off x="9306901" y="2808805"/>
                <a:ext cx="30846" cy="10293"/>
              </a:xfrm>
              <a:custGeom>
                <a:rect b="b" l="l" r="r" t="t"/>
                <a:pathLst>
                  <a:path extrusionOk="0" h="641" w="1921">
                    <a:moveTo>
                      <a:pt x="939" y="0"/>
                    </a:moveTo>
                    <a:cubicBezTo>
                      <a:pt x="384" y="0"/>
                      <a:pt x="0" y="171"/>
                      <a:pt x="0" y="342"/>
                    </a:cubicBezTo>
                    <a:cubicBezTo>
                      <a:pt x="0" y="512"/>
                      <a:pt x="427" y="640"/>
                      <a:pt x="939" y="640"/>
                    </a:cubicBezTo>
                    <a:cubicBezTo>
                      <a:pt x="1494" y="640"/>
                      <a:pt x="1920" y="469"/>
                      <a:pt x="1920" y="299"/>
                    </a:cubicBezTo>
                    <a:cubicBezTo>
                      <a:pt x="1920" y="128"/>
                      <a:pt x="1451" y="0"/>
                      <a:pt x="939" y="0"/>
                    </a:cubicBezTo>
                    <a:close/>
                  </a:path>
                </a:pathLst>
              </a:custGeom>
              <a:solidFill>
                <a:srgbClr val="B593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36" name="Google Shape;1736;p40"/>
          <p:cNvSpPr/>
          <p:nvPr/>
        </p:nvSpPr>
        <p:spPr>
          <a:xfrm>
            <a:off x="8550" y="606710"/>
            <a:ext cx="914399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8" name="Google Shape;1738;p40"/>
          <p:cNvSpPr txBox="1"/>
          <p:nvPr/>
        </p:nvSpPr>
        <p:spPr>
          <a:xfrm>
            <a:off x="1583075" y="1309525"/>
            <a:ext cx="6282600" cy="2895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sz="1800">
              <a:solidFill>
                <a:schemeClr val="lt1"/>
              </a:solidFill>
              <a:latin typeface="Inter SemiBold"/>
              <a:ea typeface="Inter SemiBold"/>
              <a:cs typeface="Inter SemiBold"/>
              <a:sym typeface="Inter SemiBold"/>
            </a:endParaRPr>
          </a:p>
          <a:p>
            <a:pPr indent="0" lvl="0" marL="457200" rtl="0" algn="l">
              <a:lnSpc>
                <a:spcPct val="115000"/>
              </a:lnSpc>
              <a:spcBef>
                <a:spcPts val="0"/>
              </a:spcBef>
              <a:spcAft>
                <a:spcPts val="0"/>
              </a:spcAft>
              <a:buNone/>
            </a:pPr>
            <a:r>
              <a:rPr lang="en" sz="1800">
                <a:solidFill>
                  <a:schemeClr val="lt1"/>
                </a:solidFill>
                <a:latin typeface="Inter SemiBold"/>
                <a:ea typeface="Inter SemiBold"/>
                <a:cs typeface="Inter SemiBold"/>
                <a:sym typeface="Inter SemiBold"/>
              </a:rPr>
              <a:t>We shall deliver +20% incremental sales </a:t>
            </a:r>
            <a:r>
              <a:rPr lang="en" sz="1300">
                <a:solidFill>
                  <a:schemeClr val="lt1"/>
                </a:solidFill>
                <a:latin typeface="Inter SemiBold"/>
                <a:ea typeface="Inter SemiBold"/>
                <a:cs typeface="Inter SemiBold"/>
                <a:sym typeface="Inter SemiBold"/>
              </a:rPr>
              <a:t>(w/ SMART) </a:t>
            </a:r>
            <a:br>
              <a:rPr lang="en" sz="1300">
                <a:solidFill>
                  <a:schemeClr val="lt1"/>
                </a:solidFill>
                <a:latin typeface="Inter SemiBold"/>
                <a:ea typeface="Inter SemiBold"/>
                <a:cs typeface="Inter SemiBold"/>
                <a:sym typeface="Inter SemiBold"/>
              </a:rPr>
            </a:br>
            <a:endParaRPr sz="1500">
              <a:solidFill>
                <a:schemeClr val="lt1"/>
              </a:solidFill>
              <a:latin typeface="Inter"/>
              <a:ea typeface="Inter"/>
              <a:cs typeface="Inter"/>
              <a:sym typeface="Inter"/>
            </a:endParaRPr>
          </a:p>
          <a:p>
            <a:pPr indent="-323850" lvl="0" marL="457200" rtl="0" algn="l">
              <a:lnSpc>
                <a:spcPct val="200000"/>
              </a:lnSpc>
              <a:spcBef>
                <a:spcPts val="0"/>
              </a:spcBef>
              <a:spcAft>
                <a:spcPts val="0"/>
              </a:spcAft>
              <a:buClr>
                <a:schemeClr val="lt1"/>
              </a:buClr>
              <a:buSzPts val="1500"/>
              <a:buFont typeface="Inter"/>
              <a:buChar char="●"/>
            </a:pPr>
            <a:r>
              <a:rPr lang="en" sz="1500">
                <a:solidFill>
                  <a:schemeClr val="lt1"/>
                </a:solidFill>
                <a:latin typeface="Inter"/>
                <a:ea typeface="Inter"/>
                <a:cs typeface="Inter"/>
                <a:sym typeface="Inter"/>
              </a:rPr>
              <a:t>Target the top 15% of customers </a:t>
            </a:r>
            <a:endParaRPr sz="1500">
              <a:solidFill>
                <a:schemeClr val="lt1"/>
              </a:solidFill>
              <a:latin typeface="Inter"/>
              <a:ea typeface="Inter"/>
              <a:cs typeface="Inter"/>
              <a:sym typeface="Inter"/>
            </a:endParaRPr>
          </a:p>
          <a:p>
            <a:pPr indent="-323850" lvl="0" marL="457200" rtl="0" algn="l">
              <a:lnSpc>
                <a:spcPct val="200000"/>
              </a:lnSpc>
              <a:spcBef>
                <a:spcPts val="0"/>
              </a:spcBef>
              <a:spcAft>
                <a:spcPts val="0"/>
              </a:spcAft>
              <a:buClr>
                <a:schemeClr val="lt1"/>
              </a:buClr>
              <a:buSzPts val="1500"/>
              <a:buFont typeface="Inter"/>
              <a:buChar char="●"/>
            </a:pPr>
            <a:r>
              <a:rPr lang="en" sz="1500">
                <a:solidFill>
                  <a:schemeClr val="lt1"/>
                </a:solidFill>
                <a:latin typeface="Inter"/>
                <a:ea typeface="Inter"/>
                <a:cs typeface="Inter"/>
                <a:sym typeface="Inter"/>
              </a:rPr>
              <a:t>Intelligent strategic customer segmentation and marketing</a:t>
            </a:r>
            <a:endParaRPr sz="1500">
              <a:solidFill>
                <a:schemeClr val="lt1"/>
              </a:solidFill>
              <a:latin typeface="Inter"/>
              <a:ea typeface="Inter"/>
              <a:cs typeface="Inter"/>
              <a:sym typeface="Inter"/>
            </a:endParaRPr>
          </a:p>
          <a:p>
            <a:pPr indent="-323850" lvl="0" marL="457200" rtl="0" algn="l">
              <a:lnSpc>
                <a:spcPct val="200000"/>
              </a:lnSpc>
              <a:spcBef>
                <a:spcPts val="0"/>
              </a:spcBef>
              <a:spcAft>
                <a:spcPts val="0"/>
              </a:spcAft>
              <a:buClr>
                <a:schemeClr val="lt1"/>
              </a:buClr>
              <a:buSzPts val="1500"/>
              <a:buFont typeface="Inter"/>
              <a:buChar char="●"/>
            </a:pPr>
            <a:r>
              <a:rPr lang="en" sz="1500">
                <a:solidFill>
                  <a:schemeClr val="lt1"/>
                </a:solidFill>
                <a:latin typeface="Inter"/>
                <a:ea typeface="Inter"/>
                <a:cs typeface="Inter"/>
                <a:sym typeface="Inter"/>
              </a:rPr>
              <a:t>Keep track of 30/60/90 - day periods of growth</a:t>
            </a:r>
            <a:endParaRPr sz="1500">
              <a:solidFill>
                <a:schemeClr val="lt1"/>
              </a:solidFill>
              <a:latin typeface="Inter"/>
              <a:ea typeface="Inter"/>
              <a:cs typeface="Inter"/>
              <a:sym typeface="Inter"/>
            </a:endParaRPr>
          </a:p>
          <a:p>
            <a:pPr indent="-323850" lvl="0" marL="457200" rtl="0" algn="l">
              <a:lnSpc>
                <a:spcPct val="200000"/>
              </a:lnSpc>
              <a:spcBef>
                <a:spcPts val="0"/>
              </a:spcBef>
              <a:spcAft>
                <a:spcPts val="0"/>
              </a:spcAft>
              <a:buClr>
                <a:srgbClr val="FFF0D7"/>
              </a:buClr>
              <a:buSzPts val="1500"/>
              <a:buFont typeface="Inter"/>
              <a:buChar char="●"/>
            </a:pPr>
            <a:r>
              <a:rPr lang="en" sz="1500">
                <a:solidFill>
                  <a:srgbClr val="FFF0D7"/>
                </a:solidFill>
                <a:latin typeface="Inter"/>
                <a:ea typeface="Inter"/>
                <a:cs typeface="Inter"/>
                <a:sym typeface="Inter"/>
              </a:rPr>
              <a:t>Lead to a sustainable increase in the overall revenue</a:t>
            </a:r>
            <a:endParaRPr sz="1500">
              <a:solidFill>
                <a:srgbClr val="FFF0D7"/>
              </a:solidFill>
              <a:latin typeface="Inter"/>
              <a:ea typeface="Inter"/>
              <a:cs typeface="Inter"/>
              <a:sym typeface="Inter"/>
            </a:endParaRPr>
          </a:p>
          <a:p>
            <a:pPr indent="-323850" lvl="0" marL="457200" rtl="0" algn="l">
              <a:lnSpc>
                <a:spcPct val="200000"/>
              </a:lnSpc>
              <a:spcBef>
                <a:spcPts val="0"/>
              </a:spcBef>
              <a:spcAft>
                <a:spcPts val="0"/>
              </a:spcAft>
              <a:buClr>
                <a:srgbClr val="FFF0D7"/>
              </a:buClr>
              <a:buSzPts val="1500"/>
              <a:buFont typeface="Inter"/>
              <a:buChar char="●"/>
            </a:pPr>
            <a:r>
              <a:rPr lang="en" sz="1500">
                <a:solidFill>
                  <a:srgbClr val="FFF0D7"/>
                </a:solidFill>
                <a:latin typeface="Inter"/>
                <a:ea typeface="Inter"/>
                <a:cs typeface="Inter"/>
                <a:sym typeface="Inter"/>
              </a:rPr>
              <a:t>Improve customer retention and website engagement</a:t>
            </a:r>
            <a:endParaRPr sz="1500">
              <a:solidFill>
                <a:srgbClr val="FFF0D7"/>
              </a:solidFill>
              <a:latin typeface="Inter"/>
              <a:ea typeface="Inter"/>
              <a:cs typeface="Inter"/>
              <a:sym typeface="Inter"/>
            </a:endParaRPr>
          </a:p>
        </p:txBody>
      </p:sp>
      <p:grpSp>
        <p:nvGrpSpPr>
          <p:cNvPr id="1739" name="Google Shape;1739;p40"/>
          <p:cNvGrpSpPr/>
          <p:nvPr/>
        </p:nvGrpSpPr>
        <p:grpSpPr>
          <a:xfrm>
            <a:off x="7628992" y="3570632"/>
            <a:ext cx="715529" cy="688714"/>
            <a:chOff x="-63679950" y="3360375"/>
            <a:chExt cx="318225" cy="316650"/>
          </a:xfrm>
        </p:grpSpPr>
        <p:sp>
          <p:nvSpPr>
            <p:cNvPr id="1740" name="Google Shape;1740;p4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40"/>
          <p:cNvGrpSpPr/>
          <p:nvPr/>
        </p:nvGrpSpPr>
        <p:grpSpPr>
          <a:xfrm>
            <a:off x="522418" y="2774627"/>
            <a:ext cx="715534" cy="727087"/>
            <a:chOff x="-61783350" y="3743950"/>
            <a:chExt cx="316650" cy="317450"/>
          </a:xfrm>
        </p:grpSpPr>
        <p:sp>
          <p:nvSpPr>
            <p:cNvPr id="1745" name="Google Shape;1745;p4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40"/>
          <p:cNvGrpSpPr/>
          <p:nvPr/>
        </p:nvGrpSpPr>
        <p:grpSpPr>
          <a:xfrm>
            <a:off x="7628998" y="2002790"/>
            <a:ext cx="715534" cy="688718"/>
            <a:chOff x="-60255350" y="3733825"/>
            <a:chExt cx="316650" cy="316550"/>
          </a:xfrm>
        </p:grpSpPr>
        <p:sp>
          <p:nvSpPr>
            <p:cNvPr id="1748" name="Google Shape;1748;p4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8" name="Shape 1758"/>
        <p:cNvGrpSpPr/>
        <p:nvPr/>
      </p:nvGrpSpPr>
      <p:grpSpPr>
        <a:xfrm>
          <a:off x="0" y="0"/>
          <a:ext cx="0" cy="0"/>
          <a:chOff x="0" y="0"/>
          <a:chExt cx="0" cy="0"/>
        </a:xfrm>
      </p:grpSpPr>
      <p:sp>
        <p:nvSpPr>
          <p:cNvPr id="1759" name="Google Shape;1759;p41"/>
          <p:cNvSpPr txBox="1"/>
          <p:nvPr>
            <p:ph idx="21" type="title"/>
          </p:nvPr>
        </p:nvSpPr>
        <p:spPr>
          <a:xfrm>
            <a:off x="720000" y="5395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RFM </a:t>
            </a:r>
            <a:r>
              <a:rPr lang="en"/>
              <a:t>Model</a:t>
            </a:r>
            <a:endParaRPr/>
          </a:p>
        </p:txBody>
      </p:sp>
      <p:sp>
        <p:nvSpPr>
          <p:cNvPr id="1760" name="Google Shape;1760;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61" name="Google Shape;1761;p41"/>
          <p:cNvSpPr txBox="1"/>
          <p:nvPr/>
        </p:nvSpPr>
        <p:spPr>
          <a:xfrm>
            <a:off x="371975" y="1284350"/>
            <a:ext cx="2053200" cy="294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400">
                <a:solidFill>
                  <a:srgbClr val="FFF0D7"/>
                </a:solidFill>
                <a:latin typeface="Abril Fatface"/>
                <a:ea typeface="Abril Fatface"/>
                <a:cs typeface="Abril Fatface"/>
                <a:sym typeface="Abril Fatface"/>
              </a:rPr>
              <a:t>R</a:t>
            </a:r>
            <a:r>
              <a:rPr lang="en" sz="1800">
                <a:solidFill>
                  <a:srgbClr val="FFF0D7"/>
                </a:solidFill>
                <a:latin typeface="Inter"/>
                <a:ea typeface="Inter"/>
                <a:cs typeface="Inter"/>
                <a:sym typeface="Inter"/>
              </a:rPr>
              <a:t>ecency</a:t>
            </a:r>
            <a:endParaRPr sz="1800">
              <a:solidFill>
                <a:srgbClr val="FFF0D7"/>
              </a:solidFill>
              <a:latin typeface="Inter"/>
              <a:ea typeface="Inter"/>
              <a:cs typeface="Inter"/>
              <a:sym typeface="Inter"/>
            </a:endParaRPr>
          </a:p>
          <a:p>
            <a:pPr indent="0" lvl="0" marL="0" rtl="0" algn="l">
              <a:lnSpc>
                <a:spcPct val="115000"/>
              </a:lnSpc>
              <a:spcBef>
                <a:spcPts val="0"/>
              </a:spcBef>
              <a:spcAft>
                <a:spcPts val="0"/>
              </a:spcAft>
              <a:buNone/>
            </a:pPr>
            <a:r>
              <a:t/>
            </a:r>
            <a:endParaRPr sz="1800">
              <a:solidFill>
                <a:srgbClr val="FFF0D7"/>
              </a:solidFill>
              <a:latin typeface="Inter"/>
              <a:ea typeface="Inter"/>
              <a:cs typeface="Inter"/>
              <a:sym typeface="Inter"/>
            </a:endParaRPr>
          </a:p>
          <a:p>
            <a:pPr indent="0" lvl="0" marL="0" rtl="0" algn="l">
              <a:lnSpc>
                <a:spcPct val="115000"/>
              </a:lnSpc>
              <a:spcBef>
                <a:spcPts val="0"/>
              </a:spcBef>
              <a:spcAft>
                <a:spcPts val="0"/>
              </a:spcAft>
              <a:buNone/>
            </a:pPr>
            <a:r>
              <a:t/>
            </a:r>
            <a:endParaRPr sz="1800">
              <a:solidFill>
                <a:srgbClr val="FFF0D7"/>
              </a:solidFill>
              <a:latin typeface="Inter"/>
              <a:ea typeface="Inter"/>
              <a:cs typeface="Inter"/>
              <a:sym typeface="Inter"/>
            </a:endParaRPr>
          </a:p>
          <a:p>
            <a:pPr indent="0" lvl="0" marL="0" rtl="0" algn="l">
              <a:lnSpc>
                <a:spcPct val="115000"/>
              </a:lnSpc>
              <a:spcBef>
                <a:spcPts val="0"/>
              </a:spcBef>
              <a:spcAft>
                <a:spcPts val="0"/>
              </a:spcAft>
              <a:buNone/>
            </a:pPr>
            <a:r>
              <a:rPr b="1" lang="en" sz="2400">
                <a:solidFill>
                  <a:srgbClr val="FFF0D7"/>
                </a:solidFill>
                <a:latin typeface="Abril Fatface"/>
                <a:ea typeface="Abril Fatface"/>
                <a:cs typeface="Abril Fatface"/>
                <a:sym typeface="Abril Fatface"/>
              </a:rPr>
              <a:t>F</a:t>
            </a:r>
            <a:r>
              <a:rPr lang="en" sz="1800">
                <a:solidFill>
                  <a:srgbClr val="FFF0D7"/>
                </a:solidFill>
                <a:latin typeface="Inter"/>
                <a:ea typeface="Inter"/>
                <a:cs typeface="Inter"/>
                <a:sym typeface="Inter"/>
              </a:rPr>
              <a:t>requency</a:t>
            </a:r>
            <a:endParaRPr sz="1800">
              <a:solidFill>
                <a:srgbClr val="FFF0D7"/>
              </a:solidFill>
              <a:latin typeface="Inter"/>
              <a:ea typeface="Inter"/>
              <a:cs typeface="Inter"/>
              <a:sym typeface="Inter"/>
            </a:endParaRPr>
          </a:p>
          <a:p>
            <a:pPr indent="0" lvl="0" marL="0" rtl="0" algn="l">
              <a:lnSpc>
                <a:spcPct val="115000"/>
              </a:lnSpc>
              <a:spcBef>
                <a:spcPts val="0"/>
              </a:spcBef>
              <a:spcAft>
                <a:spcPts val="0"/>
              </a:spcAft>
              <a:buNone/>
            </a:pPr>
            <a:r>
              <a:t/>
            </a:r>
            <a:endParaRPr sz="1800">
              <a:solidFill>
                <a:srgbClr val="FFF0D7"/>
              </a:solidFill>
              <a:latin typeface="Inter"/>
              <a:ea typeface="Inter"/>
              <a:cs typeface="Inter"/>
              <a:sym typeface="Inter"/>
            </a:endParaRPr>
          </a:p>
          <a:p>
            <a:pPr indent="0" lvl="0" marL="0" rtl="0" algn="l">
              <a:lnSpc>
                <a:spcPct val="115000"/>
              </a:lnSpc>
              <a:spcBef>
                <a:spcPts val="0"/>
              </a:spcBef>
              <a:spcAft>
                <a:spcPts val="0"/>
              </a:spcAft>
              <a:buNone/>
            </a:pPr>
            <a:r>
              <a:t/>
            </a:r>
            <a:endParaRPr sz="1800">
              <a:solidFill>
                <a:srgbClr val="FFF0D7"/>
              </a:solidFill>
              <a:latin typeface="Inter"/>
              <a:ea typeface="Inter"/>
              <a:cs typeface="Inter"/>
              <a:sym typeface="Inter"/>
            </a:endParaRPr>
          </a:p>
          <a:p>
            <a:pPr indent="0" lvl="0" marL="0" rtl="0" algn="l">
              <a:lnSpc>
                <a:spcPct val="115000"/>
              </a:lnSpc>
              <a:spcBef>
                <a:spcPts val="0"/>
              </a:spcBef>
              <a:spcAft>
                <a:spcPts val="0"/>
              </a:spcAft>
              <a:buNone/>
            </a:pPr>
            <a:r>
              <a:rPr b="1" lang="en" sz="2400">
                <a:solidFill>
                  <a:srgbClr val="FFF0D7"/>
                </a:solidFill>
                <a:latin typeface="Abril Fatface"/>
                <a:ea typeface="Abril Fatface"/>
                <a:cs typeface="Abril Fatface"/>
                <a:sym typeface="Abril Fatface"/>
              </a:rPr>
              <a:t>M</a:t>
            </a:r>
            <a:r>
              <a:rPr lang="en" sz="1800">
                <a:solidFill>
                  <a:srgbClr val="FFF0D7"/>
                </a:solidFill>
                <a:latin typeface="Inter"/>
                <a:ea typeface="Inter"/>
                <a:cs typeface="Inter"/>
                <a:sym typeface="Inter"/>
              </a:rPr>
              <a:t>onetary Value</a:t>
            </a:r>
            <a:endParaRPr sz="1800">
              <a:solidFill>
                <a:srgbClr val="FFF0D7"/>
              </a:solidFill>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p:txBody>
      </p:sp>
      <p:pic>
        <p:nvPicPr>
          <p:cNvPr id="1762" name="Google Shape;1762;p41"/>
          <p:cNvPicPr preferRelativeResize="0"/>
          <p:nvPr/>
        </p:nvPicPr>
        <p:blipFill>
          <a:blip r:embed="rId3">
            <a:alphaModFix/>
          </a:blip>
          <a:stretch>
            <a:fillRect/>
          </a:stretch>
        </p:blipFill>
        <p:spPr>
          <a:xfrm>
            <a:off x="2425175" y="1086775"/>
            <a:ext cx="6182852" cy="36630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6" name="Shape 1766"/>
        <p:cNvGrpSpPr/>
        <p:nvPr/>
      </p:nvGrpSpPr>
      <p:grpSpPr>
        <a:xfrm>
          <a:off x="0" y="0"/>
          <a:ext cx="0" cy="0"/>
          <a:chOff x="0" y="0"/>
          <a:chExt cx="0" cy="0"/>
        </a:xfrm>
      </p:grpSpPr>
      <p:graphicFrame>
        <p:nvGraphicFramePr>
          <p:cNvPr id="1767" name="Google Shape;1767;p42"/>
          <p:cNvGraphicFramePr/>
          <p:nvPr/>
        </p:nvGraphicFramePr>
        <p:xfrm>
          <a:off x="748175" y="842450"/>
          <a:ext cx="3000000" cy="3000000"/>
        </p:xfrm>
        <a:graphic>
          <a:graphicData uri="http://schemas.openxmlformats.org/drawingml/2006/table">
            <a:tbl>
              <a:tblPr>
                <a:noFill/>
                <a:tableStyleId>{EBE69852-545F-4EC6-A8FD-F1CEB167751B}</a:tableStyleId>
              </a:tblPr>
              <a:tblGrid>
                <a:gridCol w="2413000"/>
                <a:gridCol w="2413000"/>
                <a:gridCol w="2413000"/>
              </a:tblGrid>
              <a:tr h="381000">
                <a:tc>
                  <a:txBody>
                    <a:bodyPr/>
                    <a:lstStyle/>
                    <a:p>
                      <a:pPr indent="0" lvl="0" marL="0" rtl="0" algn="l">
                        <a:spcBef>
                          <a:spcPts val="0"/>
                        </a:spcBef>
                        <a:spcAft>
                          <a:spcPts val="0"/>
                        </a:spcAft>
                        <a:buNone/>
                      </a:pPr>
                      <a:r>
                        <a:rPr b="1" lang="en" sz="1800">
                          <a:solidFill>
                            <a:srgbClr val="FFF0D7"/>
                          </a:solidFill>
                          <a:latin typeface="Inter"/>
                          <a:ea typeface="Inter"/>
                          <a:cs typeface="Inter"/>
                          <a:sym typeface="Inter"/>
                        </a:rPr>
                        <a:t>RFM Segment</a:t>
                      </a:r>
                      <a:endParaRPr b="1"/>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dk2"/>
                    </a:solidFill>
                  </a:tcPr>
                </a:tc>
                <a:tc>
                  <a:txBody>
                    <a:bodyPr/>
                    <a:lstStyle/>
                    <a:p>
                      <a:pPr indent="0" lvl="0" marL="0" rtl="0" algn="l">
                        <a:lnSpc>
                          <a:spcPct val="115000"/>
                        </a:lnSpc>
                        <a:spcBef>
                          <a:spcPts val="0"/>
                        </a:spcBef>
                        <a:spcAft>
                          <a:spcPts val="0"/>
                        </a:spcAft>
                        <a:buNone/>
                      </a:pPr>
                      <a:r>
                        <a:rPr b="1" lang="en" sz="1800">
                          <a:solidFill>
                            <a:srgbClr val="FFF0D7"/>
                          </a:solidFill>
                          <a:latin typeface="Inter"/>
                          <a:ea typeface="Inter"/>
                          <a:cs typeface="Inter"/>
                          <a:sym typeface="Inter"/>
                        </a:rPr>
                        <a:t>RFM Score</a:t>
                      </a:r>
                      <a:endParaRPr b="1"/>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b="1" lang="en" sz="1800">
                          <a:solidFill>
                            <a:srgbClr val="FFF0D7"/>
                          </a:solidFill>
                          <a:latin typeface="Inter"/>
                          <a:ea typeface="Inter"/>
                          <a:cs typeface="Inter"/>
                          <a:sym typeface="Inter"/>
                        </a:rPr>
                        <a:t>Segmentation Proportion</a:t>
                      </a:r>
                      <a:endParaRPr b="1" sz="1800">
                        <a:solidFill>
                          <a:srgbClr val="FFF0D7"/>
                        </a:solidFill>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accent4"/>
                    </a:solidFill>
                  </a:tcPr>
                </a:tc>
              </a:tr>
              <a:tr h="381000">
                <a:tc>
                  <a:txBody>
                    <a:bodyPr/>
                    <a:lstStyle/>
                    <a:p>
                      <a:pPr indent="0" lvl="0" marL="0" rtl="0" algn="l">
                        <a:spcBef>
                          <a:spcPts val="0"/>
                        </a:spcBef>
                        <a:spcAft>
                          <a:spcPts val="0"/>
                        </a:spcAft>
                        <a:buNone/>
                      </a:pPr>
                      <a:r>
                        <a:rPr b="1" lang="en">
                          <a:latin typeface="Inter"/>
                          <a:ea typeface="Inter"/>
                          <a:cs typeface="Inter"/>
                          <a:sym typeface="Inter"/>
                        </a:rPr>
                        <a:t>Can’t Lose Them</a:t>
                      </a:r>
                      <a:endParaRPr b="1">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b="1" lang="en">
                          <a:latin typeface="Inter"/>
                          <a:ea typeface="Inter"/>
                          <a:cs typeface="Inter"/>
                          <a:sym typeface="Inter"/>
                        </a:rPr>
                        <a:t>12 or above</a:t>
                      </a:r>
                      <a:endParaRPr b="1">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b="1" lang="en">
                          <a:highlight>
                            <a:schemeClr val="lt1"/>
                          </a:highlight>
                          <a:latin typeface="Inter"/>
                          <a:ea typeface="Inter"/>
                          <a:cs typeface="Inter"/>
                          <a:sym typeface="Inter"/>
                        </a:rPr>
                        <a:t>7.4%</a:t>
                      </a:r>
                      <a:endParaRPr b="1">
                        <a:highlight>
                          <a:schemeClr val="lt1"/>
                        </a:highlight>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b="1" lang="en">
                          <a:latin typeface="Inter"/>
                          <a:ea typeface="Inter"/>
                          <a:cs typeface="Inter"/>
                          <a:sym typeface="Inter"/>
                        </a:rPr>
                        <a:t>Champions</a:t>
                      </a:r>
                      <a:endParaRPr b="1">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b="1" lang="en">
                          <a:latin typeface="Inter"/>
                          <a:ea typeface="Inter"/>
                          <a:cs typeface="Inter"/>
                          <a:sym typeface="Inter"/>
                        </a:rPr>
                        <a:t>Between 11 and 12</a:t>
                      </a:r>
                      <a:endParaRPr b="1">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b="1" lang="en">
                          <a:highlight>
                            <a:schemeClr val="lt1"/>
                          </a:highlight>
                          <a:latin typeface="Inter"/>
                          <a:ea typeface="Inter"/>
                          <a:cs typeface="Inter"/>
                          <a:sym typeface="Inter"/>
                        </a:rPr>
                        <a:t>8.0%</a:t>
                      </a:r>
                      <a:endParaRPr b="1">
                        <a:highlight>
                          <a:schemeClr val="lt1"/>
                        </a:highlight>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a:latin typeface="Inter"/>
                          <a:ea typeface="Inter"/>
                          <a:cs typeface="Inter"/>
                          <a:sym typeface="Inter"/>
                        </a:rPr>
                        <a:t>Loyal/Committed</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Inter"/>
                          <a:ea typeface="Inter"/>
                          <a:cs typeface="Inter"/>
                          <a:sym typeface="Inter"/>
                        </a:rPr>
                        <a:t>Between 10 and 11</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Inter"/>
                          <a:ea typeface="Inter"/>
                          <a:cs typeface="Inter"/>
                          <a:sym typeface="Inter"/>
                        </a:rPr>
                        <a:t>10.5%</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a:latin typeface="Inter"/>
                          <a:ea typeface="Inter"/>
                          <a:cs typeface="Inter"/>
                          <a:sym typeface="Inter"/>
                        </a:rPr>
                        <a:t>Potential</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Inter"/>
                          <a:ea typeface="Inter"/>
                          <a:cs typeface="Inter"/>
                          <a:sym typeface="Inter"/>
                        </a:rPr>
                        <a:t>Between 9 and 10</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Inter"/>
                          <a:ea typeface="Inter"/>
                          <a:cs typeface="Inter"/>
                          <a:sym typeface="Inter"/>
                        </a:rPr>
                        <a:t>10.4%</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a:latin typeface="Inter"/>
                          <a:ea typeface="Inter"/>
                          <a:cs typeface="Inter"/>
                          <a:sym typeface="Inter"/>
                        </a:rPr>
                        <a:t>Promising</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Inter"/>
                          <a:ea typeface="Inter"/>
                          <a:cs typeface="Inter"/>
                          <a:sym typeface="Inter"/>
                        </a:rPr>
                        <a:t>Between 8 and 9</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Inter"/>
                          <a:ea typeface="Inter"/>
                          <a:cs typeface="Inter"/>
                          <a:sym typeface="Inter"/>
                        </a:rPr>
                        <a:t>11.5%</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a:latin typeface="Inter"/>
                          <a:ea typeface="Inter"/>
                          <a:cs typeface="Inter"/>
                          <a:sym typeface="Inter"/>
                        </a:rPr>
                        <a:t>Requires Attention</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Inter"/>
                          <a:ea typeface="Inter"/>
                          <a:cs typeface="Inter"/>
                          <a:sym typeface="Inter"/>
                        </a:rPr>
                        <a:t>Between 6 and 8</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Inter"/>
                          <a:ea typeface="Inter"/>
                          <a:cs typeface="Inter"/>
                          <a:sym typeface="Inter"/>
                        </a:rPr>
                        <a:t>25.2%</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r>
              <a:tr h="381000">
                <a:tc>
                  <a:txBody>
                    <a:bodyPr/>
                    <a:lstStyle/>
                    <a:p>
                      <a:pPr indent="0" lvl="0" marL="0" rtl="0" algn="l">
                        <a:spcBef>
                          <a:spcPts val="0"/>
                        </a:spcBef>
                        <a:spcAft>
                          <a:spcPts val="0"/>
                        </a:spcAft>
                        <a:buNone/>
                      </a:pPr>
                      <a:r>
                        <a:rPr lang="en">
                          <a:latin typeface="Inter"/>
                          <a:ea typeface="Inter"/>
                          <a:cs typeface="Inter"/>
                          <a:sym typeface="Inter"/>
                        </a:rPr>
                        <a:t>Demands Activation</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Inter"/>
                          <a:ea typeface="Inter"/>
                          <a:cs typeface="Inter"/>
                          <a:sym typeface="Inter"/>
                        </a:rPr>
                        <a:t>Below 6</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c>
                  <a:txBody>
                    <a:bodyPr/>
                    <a:lstStyle/>
                    <a:p>
                      <a:pPr indent="0" lvl="0" marL="0" rtl="0" algn="l">
                        <a:spcBef>
                          <a:spcPts val="0"/>
                        </a:spcBef>
                        <a:spcAft>
                          <a:spcPts val="0"/>
                        </a:spcAft>
                        <a:buNone/>
                      </a:pPr>
                      <a:r>
                        <a:rPr lang="en">
                          <a:latin typeface="Inter"/>
                          <a:ea typeface="Inter"/>
                          <a:cs typeface="Inter"/>
                          <a:sym typeface="Inter"/>
                        </a:rPr>
                        <a:t>27.0%</a:t>
                      </a:r>
                      <a:endParaRPr>
                        <a:latin typeface="Inter"/>
                        <a:ea typeface="Inter"/>
                        <a:cs typeface="Inter"/>
                        <a:sym typeface="Inter"/>
                      </a:endParaRPr>
                    </a:p>
                  </a:txBody>
                  <a:tcPr marT="91425" marB="91425" marR="91425" marL="91425">
                    <a:lnL cap="flat" cmpd="sng" w="9525">
                      <a:solidFill>
                        <a:schemeClr val="lt1"/>
                      </a:solidFill>
                      <a:prstDash val="dot"/>
                      <a:round/>
                      <a:headEnd len="sm" w="sm" type="none"/>
                      <a:tailEnd len="sm" w="sm" type="none"/>
                    </a:lnL>
                    <a:lnR cap="flat" cmpd="sng" w="9525">
                      <a:solidFill>
                        <a:schemeClr val="lt1"/>
                      </a:solidFill>
                      <a:prstDash val="dot"/>
                      <a:round/>
                      <a:headEnd len="sm" w="sm" type="none"/>
                      <a:tailEnd len="sm" w="sm" type="none"/>
                    </a:lnR>
                    <a:lnT cap="flat" cmpd="sng" w="9525">
                      <a:solidFill>
                        <a:schemeClr val="lt1"/>
                      </a:solidFill>
                      <a:prstDash val="dot"/>
                      <a:round/>
                      <a:headEnd len="sm" w="sm" type="none"/>
                      <a:tailEnd len="sm" w="sm" type="none"/>
                    </a:lnT>
                    <a:lnB cap="flat" cmpd="sng" w="9525">
                      <a:solidFill>
                        <a:schemeClr val="lt1"/>
                      </a:solidFill>
                      <a:prstDash val="dot"/>
                      <a:round/>
                      <a:headEnd len="sm" w="sm" type="none"/>
                      <a:tailEnd len="sm" w="sm" type="none"/>
                    </a:lnB>
                    <a:solidFill>
                      <a:schemeClr val="lt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71" name="Shape 1771"/>
        <p:cNvGrpSpPr/>
        <p:nvPr/>
      </p:nvGrpSpPr>
      <p:grpSpPr>
        <a:xfrm>
          <a:off x="0" y="0"/>
          <a:ext cx="0" cy="0"/>
          <a:chOff x="0" y="0"/>
          <a:chExt cx="0" cy="0"/>
        </a:xfrm>
      </p:grpSpPr>
      <p:grpSp>
        <p:nvGrpSpPr>
          <p:cNvPr id="1772" name="Google Shape;1772;p43"/>
          <p:cNvGrpSpPr/>
          <p:nvPr/>
        </p:nvGrpSpPr>
        <p:grpSpPr>
          <a:xfrm>
            <a:off x="713263" y="859708"/>
            <a:ext cx="3268775" cy="380199"/>
            <a:chOff x="975489" y="863689"/>
            <a:chExt cx="3268775" cy="380199"/>
          </a:xfrm>
        </p:grpSpPr>
        <p:grpSp>
          <p:nvGrpSpPr>
            <p:cNvPr id="1773" name="Google Shape;1773;p43"/>
            <p:cNvGrpSpPr/>
            <p:nvPr/>
          </p:nvGrpSpPr>
          <p:grpSpPr>
            <a:xfrm>
              <a:off x="975489" y="863689"/>
              <a:ext cx="3268775" cy="380199"/>
              <a:chOff x="975489" y="863689"/>
              <a:chExt cx="3268775" cy="380199"/>
            </a:xfrm>
          </p:grpSpPr>
          <p:sp>
            <p:nvSpPr>
              <p:cNvPr id="1774" name="Google Shape;1774;p43"/>
              <p:cNvSpPr/>
              <p:nvPr/>
            </p:nvSpPr>
            <p:spPr>
              <a:xfrm>
                <a:off x="2505355" y="905736"/>
                <a:ext cx="166847" cy="338151"/>
              </a:xfrm>
              <a:custGeom>
                <a:rect b="b" l="l" r="r" t="t"/>
                <a:pathLst>
                  <a:path extrusionOk="0" h="2276" w="1123">
                    <a:moveTo>
                      <a:pt x="588" y="0"/>
                    </a:moveTo>
                    <a:lnTo>
                      <a:pt x="1" y="2171"/>
                    </a:lnTo>
                    <a:lnTo>
                      <a:pt x="546" y="2276"/>
                    </a:lnTo>
                    <a:lnTo>
                      <a:pt x="1123" y="74"/>
                    </a:lnTo>
                    <a:lnTo>
                      <a:pt x="5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3"/>
              <p:cNvSpPr/>
              <p:nvPr/>
            </p:nvSpPr>
            <p:spPr>
              <a:xfrm>
                <a:off x="2536556" y="905736"/>
                <a:ext cx="135647" cy="207407"/>
              </a:xfrm>
              <a:custGeom>
                <a:rect b="b" l="l" r="r" t="t"/>
                <a:pathLst>
                  <a:path extrusionOk="0" h="1396" w="913">
                    <a:moveTo>
                      <a:pt x="378" y="0"/>
                    </a:moveTo>
                    <a:lnTo>
                      <a:pt x="1" y="1395"/>
                    </a:lnTo>
                    <a:cubicBezTo>
                      <a:pt x="200" y="1374"/>
                      <a:pt x="399" y="1332"/>
                      <a:pt x="598" y="1280"/>
                    </a:cubicBezTo>
                    <a:lnTo>
                      <a:pt x="913" y="74"/>
                    </a:lnTo>
                    <a:lnTo>
                      <a:pt x="3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3"/>
              <p:cNvSpPr/>
              <p:nvPr/>
            </p:nvSpPr>
            <p:spPr>
              <a:xfrm>
                <a:off x="2592717" y="930696"/>
                <a:ext cx="54675" cy="45315"/>
              </a:xfrm>
              <a:custGeom>
                <a:rect b="b" l="l" r="r" t="t"/>
                <a:pathLst>
                  <a:path extrusionOk="0" h="305" w="368">
                    <a:moveTo>
                      <a:pt x="74" y="0"/>
                    </a:moveTo>
                    <a:lnTo>
                      <a:pt x="0" y="294"/>
                    </a:lnTo>
                    <a:lnTo>
                      <a:pt x="283" y="304"/>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3"/>
              <p:cNvSpPr/>
              <p:nvPr/>
            </p:nvSpPr>
            <p:spPr>
              <a:xfrm>
                <a:off x="2525710" y="1186094"/>
                <a:ext cx="51555" cy="45463"/>
              </a:xfrm>
              <a:custGeom>
                <a:rect b="b" l="l" r="r" t="t"/>
                <a:pathLst>
                  <a:path extrusionOk="0" h="306" w="347">
                    <a:moveTo>
                      <a:pt x="63" y="1"/>
                    </a:moveTo>
                    <a:lnTo>
                      <a:pt x="0" y="232"/>
                    </a:lnTo>
                    <a:lnTo>
                      <a:pt x="283" y="305"/>
                    </a:lnTo>
                    <a:lnTo>
                      <a:pt x="346" y="64"/>
                    </a:lnTo>
                    <a:lnTo>
                      <a:pt x="6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2598957" y="986708"/>
                <a:ext cx="14114" cy="32835"/>
              </a:xfrm>
              <a:custGeom>
                <a:rect b="b" l="l" r="r" t="t"/>
                <a:pathLst>
                  <a:path extrusionOk="0" h="221" w="95">
                    <a:moveTo>
                      <a:pt x="53" y="1"/>
                    </a:moveTo>
                    <a:lnTo>
                      <a:pt x="0" y="221"/>
                    </a:lnTo>
                    <a:lnTo>
                      <a:pt x="42" y="221"/>
                    </a:lnTo>
                    <a:lnTo>
                      <a:pt x="95"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1664130" y="896376"/>
                <a:ext cx="115441" cy="346025"/>
              </a:xfrm>
              <a:custGeom>
                <a:rect b="b" l="l" r="r" t="t"/>
                <a:pathLst>
                  <a:path extrusionOk="0" h="2329" w="777">
                    <a:moveTo>
                      <a:pt x="0" y="0"/>
                    </a:moveTo>
                    <a:lnTo>
                      <a:pt x="32" y="2328"/>
                    </a:lnTo>
                    <a:lnTo>
                      <a:pt x="776" y="2328"/>
                    </a:lnTo>
                    <a:lnTo>
                      <a:pt x="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3"/>
              <p:cNvSpPr/>
              <p:nvPr/>
            </p:nvSpPr>
            <p:spPr>
              <a:xfrm>
                <a:off x="975489" y="896376"/>
                <a:ext cx="151247" cy="346025"/>
              </a:xfrm>
              <a:custGeom>
                <a:rect b="b" l="l" r="r" t="t"/>
                <a:pathLst>
                  <a:path extrusionOk="0" h="2329" w="1018">
                    <a:moveTo>
                      <a:pt x="32" y="0"/>
                    </a:moveTo>
                    <a:lnTo>
                      <a:pt x="0" y="2328"/>
                    </a:lnTo>
                    <a:lnTo>
                      <a:pt x="923" y="2328"/>
                    </a:lnTo>
                    <a:lnTo>
                      <a:pt x="10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3"/>
              <p:cNvSpPr/>
              <p:nvPr/>
            </p:nvSpPr>
            <p:spPr>
              <a:xfrm>
                <a:off x="1385256" y="991463"/>
                <a:ext cx="109201" cy="250939"/>
              </a:xfrm>
              <a:custGeom>
                <a:rect b="b" l="l" r="r" t="t"/>
                <a:pathLst>
                  <a:path extrusionOk="0" h="1689" w="735">
                    <a:moveTo>
                      <a:pt x="42" y="0"/>
                    </a:moveTo>
                    <a:lnTo>
                      <a:pt x="0" y="1688"/>
                    </a:lnTo>
                    <a:lnTo>
                      <a:pt x="734" y="1688"/>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3"/>
              <p:cNvSpPr/>
              <p:nvPr/>
            </p:nvSpPr>
            <p:spPr>
              <a:xfrm>
                <a:off x="1280809" y="896376"/>
                <a:ext cx="88995" cy="346025"/>
              </a:xfrm>
              <a:custGeom>
                <a:rect b="b" l="l" r="r" t="t"/>
                <a:pathLst>
                  <a:path extrusionOk="0" h="2329" w="599">
                    <a:moveTo>
                      <a:pt x="1" y="0"/>
                    </a:moveTo>
                    <a:lnTo>
                      <a:pt x="64" y="2328"/>
                    </a:lnTo>
                    <a:lnTo>
                      <a:pt x="598" y="2328"/>
                    </a:lnTo>
                    <a:lnTo>
                      <a:pt x="5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3"/>
              <p:cNvSpPr/>
              <p:nvPr/>
            </p:nvSpPr>
            <p:spPr>
              <a:xfrm>
                <a:off x="1126589" y="929062"/>
                <a:ext cx="146641" cy="313339"/>
              </a:xfrm>
              <a:custGeom>
                <a:rect b="b" l="l" r="r" t="t"/>
                <a:pathLst>
                  <a:path extrusionOk="0" h="2109" w="987">
                    <a:moveTo>
                      <a:pt x="84" y="1"/>
                    </a:moveTo>
                    <a:lnTo>
                      <a:pt x="1" y="2108"/>
                    </a:lnTo>
                    <a:lnTo>
                      <a:pt x="986" y="2108"/>
                    </a:lnTo>
                    <a:lnTo>
                      <a:pt x="902" y="64"/>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3"/>
              <p:cNvSpPr/>
              <p:nvPr/>
            </p:nvSpPr>
            <p:spPr>
              <a:xfrm>
                <a:off x="1502036" y="924456"/>
                <a:ext cx="151247" cy="317945"/>
              </a:xfrm>
              <a:custGeom>
                <a:rect b="b" l="l" r="r" t="t"/>
                <a:pathLst>
                  <a:path extrusionOk="0" h="2140" w="1018">
                    <a:moveTo>
                      <a:pt x="1" y="0"/>
                    </a:moveTo>
                    <a:lnTo>
                      <a:pt x="32" y="2139"/>
                    </a:lnTo>
                    <a:lnTo>
                      <a:pt x="1018" y="2139"/>
                    </a:lnTo>
                    <a:lnTo>
                      <a:pt x="913" y="3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3"/>
              <p:cNvSpPr/>
              <p:nvPr/>
            </p:nvSpPr>
            <p:spPr>
              <a:xfrm>
                <a:off x="1667250" y="1116116"/>
                <a:ext cx="112321" cy="126287"/>
              </a:xfrm>
              <a:custGeom>
                <a:rect b="b" l="l" r="r" t="t"/>
                <a:pathLst>
                  <a:path extrusionOk="0" h="850" w="756">
                    <a:moveTo>
                      <a:pt x="0" y="0"/>
                    </a:moveTo>
                    <a:lnTo>
                      <a:pt x="11" y="839"/>
                    </a:lnTo>
                    <a:lnTo>
                      <a:pt x="755" y="849"/>
                    </a:lnTo>
                    <a:lnTo>
                      <a:pt x="713" y="315"/>
                    </a:lnTo>
                    <a:cubicBezTo>
                      <a:pt x="483" y="189"/>
                      <a:pt x="242" y="94"/>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3"/>
              <p:cNvSpPr/>
              <p:nvPr/>
            </p:nvSpPr>
            <p:spPr>
              <a:xfrm>
                <a:off x="975489" y="1031875"/>
                <a:ext cx="146641" cy="210527"/>
              </a:xfrm>
              <a:custGeom>
                <a:rect b="b" l="l" r="r" t="t"/>
                <a:pathLst>
                  <a:path extrusionOk="0" h="1417" w="987">
                    <a:moveTo>
                      <a:pt x="986" y="1"/>
                    </a:moveTo>
                    <a:lnTo>
                      <a:pt x="986" y="1"/>
                    </a:lnTo>
                    <a:cubicBezTo>
                      <a:pt x="651" y="11"/>
                      <a:pt x="325" y="43"/>
                      <a:pt x="21" y="74"/>
                    </a:cubicBezTo>
                    <a:lnTo>
                      <a:pt x="0" y="1416"/>
                    </a:lnTo>
                    <a:lnTo>
                      <a:pt x="923" y="1416"/>
                    </a:lnTo>
                    <a:lnTo>
                      <a:pt x="9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3"/>
              <p:cNvSpPr/>
              <p:nvPr/>
            </p:nvSpPr>
            <p:spPr>
              <a:xfrm>
                <a:off x="1385256" y="1049109"/>
                <a:ext cx="109201" cy="194779"/>
              </a:xfrm>
              <a:custGeom>
                <a:rect b="b" l="l" r="r" t="t"/>
                <a:pathLst>
                  <a:path extrusionOk="0" h="1311" w="735">
                    <a:moveTo>
                      <a:pt x="32" y="0"/>
                    </a:moveTo>
                    <a:lnTo>
                      <a:pt x="0" y="1311"/>
                    </a:lnTo>
                    <a:lnTo>
                      <a:pt x="734" y="1300"/>
                    </a:lnTo>
                    <a:lnTo>
                      <a:pt x="703" y="115"/>
                    </a:lnTo>
                    <a:cubicBezTo>
                      <a:pt x="483" y="74"/>
                      <a:pt x="262" y="32"/>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3"/>
              <p:cNvSpPr/>
              <p:nvPr/>
            </p:nvSpPr>
            <p:spPr>
              <a:xfrm>
                <a:off x="1283929" y="1036629"/>
                <a:ext cx="85875" cy="205773"/>
              </a:xfrm>
              <a:custGeom>
                <a:rect b="b" l="l" r="r" t="t"/>
                <a:pathLst>
                  <a:path extrusionOk="0" h="1385" w="578">
                    <a:moveTo>
                      <a:pt x="1" y="0"/>
                    </a:moveTo>
                    <a:lnTo>
                      <a:pt x="43" y="1384"/>
                    </a:lnTo>
                    <a:lnTo>
                      <a:pt x="577" y="1384"/>
                    </a:lnTo>
                    <a:lnTo>
                      <a:pt x="556" y="53"/>
                    </a:lnTo>
                    <a:cubicBezTo>
                      <a:pt x="378" y="32"/>
                      <a:pt x="189" y="1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3"/>
              <p:cNvSpPr/>
              <p:nvPr/>
            </p:nvSpPr>
            <p:spPr>
              <a:xfrm>
                <a:off x="1126589" y="1031875"/>
                <a:ext cx="146641" cy="210527"/>
              </a:xfrm>
              <a:custGeom>
                <a:rect b="b" l="l" r="r" t="t"/>
                <a:pathLst>
                  <a:path extrusionOk="0" h="1417" w="987">
                    <a:moveTo>
                      <a:pt x="63" y="1"/>
                    </a:moveTo>
                    <a:lnTo>
                      <a:pt x="1" y="1416"/>
                    </a:lnTo>
                    <a:lnTo>
                      <a:pt x="986" y="1416"/>
                    </a:lnTo>
                    <a:lnTo>
                      <a:pt x="934" y="22"/>
                    </a:lnTo>
                    <a:cubicBezTo>
                      <a:pt x="630" y="1"/>
                      <a:pt x="347" y="1"/>
                      <a:pt x="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3"/>
              <p:cNvSpPr/>
              <p:nvPr/>
            </p:nvSpPr>
            <p:spPr>
              <a:xfrm>
                <a:off x="1505156" y="1069315"/>
                <a:ext cx="148127" cy="173087"/>
              </a:xfrm>
              <a:custGeom>
                <a:rect b="b" l="l" r="r" t="t"/>
                <a:pathLst>
                  <a:path extrusionOk="0" h="1165" w="997">
                    <a:moveTo>
                      <a:pt x="1" y="0"/>
                    </a:moveTo>
                    <a:lnTo>
                      <a:pt x="11" y="1164"/>
                    </a:lnTo>
                    <a:lnTo>
                      <a:pt x="997" y="1164"/>
                    </a:lnTo>
                    <a:lnTo>
                      <a:pt x="955" y="263"/>
                    </a:lnTo>
                    <a:cubicBezTo>
                      <a:pt x="640" y="158"/>
                      <a:pt x="326"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3"/>
              <p:cNvSpPr/>
              <p:nvPr/>
            </p:nvSpPr>
            <p:spPr>
              <a:xfrm>
                <a:off x="995696" y="1203329"/>
                <a:ext cx="90481" cy="23474"/>
              </a:xfrm>
              <a:custGeom>
                <a:rect b="b" l="l" r="r" t="t"/>
                <a:pathLst>
                  <a:path extrusionOk="0" h="158" w="609">
                    <a:moveTo>
                      <a:pt x="11" y="0"/>
                    </a:moveTo>
                    <a:lnTo>
                      <a:pt x="1" y="158"/>
                    </a:lnTo>
                    <a:lnTo>
                      <a:pt x="609" y="158"/>
                    </a:lnTo>
                    <a:lnTo>
                      <a:pt x="609"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3"/>
              <p:cNvSpPr/>
              <p:nvPr/>
            </p:nvSpPr>
            <p:spPr>
              <a:xfrm>
                <a:off x="997330" y="1165888"/>
                <a:ext cx="90481" cy="21989"/>
              </a:xfrm>
              <a:custGeom>
                <a:rect b="b" l="l" r="r" t="t"/>
                <a:pathLst>
                  <a:path extrusionOk="0" h="148" w="609">
                    <a:moveTo>
                      <a:pt x="0" y="1"/>
                    </a:moveTo>
                    <a:lnTo>
                      <a:pt x="0" y="147"/>
                    </a:lnTo>
                    <a:lnTo>
                      <a:pt x="598" y="147"/>
                    </a:lnTo>
                    <a:lnTo>
                      <a:pt x="60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3"/>
              <p:cNvSpPr/>
              <p:nvPr/>
            </p:nvSpPr>
            <p:spPr>
              <a:xfrm>
                <a:off x="1156155" y="1193969"/>
                <a:ext cx="85875" cy="29715"/>
              </a:xfrm>
              <a:custGeom>
                <a:rect b="b" l="l" r="r" t="t"/>
                <a:pathLst>
                  <a:path extrusionOk="0" h="200" w="578">
                    <a:moveTo>
                      <a:pt x="1" y="0"/>
                    </a:moveTo>
                    <a:lnTo>
                      <a:pt x="1" y="200"/>
                    </a:lnTo>
                    <a:lnTo>
                      <a:pt x="578" y="200"/>
                    </a:lnTo>
                    <a:lnTo>
                      <a:pt x="578"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3"/>
              <p:cNvSpPr/>
              <p:nvPr/>
            </p:nvSpPr>
            <p:spPr>
              <a:xfrm>
                <a:off x="989455" y="910341"/>
                <a:ext cx="99841" cy="20503"/>
              </a:xfrm>
              <a:custGeom>
                <a:rect b="b" l="l" r="r" t="t"/>
                <a:pathLst>
                  <a:path extrusionOk="0" h="138" w="672">
                    <a:moveTo>
                      <a:pt x="1" y="1"/>
                    </a:moveTo>
                    <a:lnTo>
                      <a:pt x="1" y="137"/>
                    </a:lnTo>
                    <a:lnTo>
                      <a:pt x="672" y="137"/>
                    </a:lnTo>
                    <a:lnTo>
                      <a:pt x="6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3"/>
              <p:cNvSpPr/>
              <p:nvPr/>
            </p:nvSpPr>
            <p:spPr>
              <a:xfrm>
                <a:off x="1318695" y="916582"/>
                <a:ext cx="18423" cy="17383"/>
              </a:xfrm>
              <a:custGeom>
                <a:rect b="b" l="l" r="r" t="t"/>
                <a:pathLst>
                  <a:path extrusionOk="0" h="117" w="124">
                    <a:moveTo>
                      <a:pt x="63" y="0"/>
                    </a:moveTo>
                    <a:cubicBezTo>
                      <a:pt x="0" y="0"/>
                      <a:pt x="0" y="117"/>
                      <a:pt x="63" y="117"/>
                    </a:cubicBezTo>
                    <a:cubicBezTo>
                      <a:pt x="65" y="117"/>
                      <a:pt x="68" y="117"/>
                      <a:pt x="71" y="116"/>
                    </a:cubicBezTo>
                    <a:cubicBezTo>
                      <a:pt x="92" y="116"/>
                      <a:pt x="123" y="95"/>
                      <a:pt x="123" y="64"/>
                    </a:cubicBezTo>
                    <a:cubicBezTo>
                      <a:pt x="123" y="32"/>
                      <a:pt x="92" y="1"/>
                      <a:pt x="71" y="1"/>
                    </a:cubicBezTo>
                    <a:cubicBezTo>
                      <a:pt x="68" y="0"/>
                      <a:pt x="65" y="0"/>
                      <a:pt x="63"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3"/>
              <p:cNvSpPr/>
              <p:nvPr/>
            </p:nvSpPr>
            <p:spPr>
              <a:xfrm>
                <a:off x="1196122" y="1158163"/>
                <a:ext cx="16343" cy="11292"/>
              </a:xfrm>
              <a:custGeom>
                <a:rect b="b" l="l" r="r" t="t"/>
                <a:pathLst>
                  <a:path extrusionOk="0" h="76" w="110">
                    <a:moveTo>
                      <a:pt x="57" y="0"/>
                    </a:moveTo>
                    <a:cubicBezTo>
                      <a:pt x="0" y="0"/>
                      <a:pt x="56" y="76"/>
                      <a:pt x="90" y="76"/>
                    </a:cubicBezTo>
                    <a:cubicBezTo>
                      <a:pt x="99" y="76"/>
                      <a:pt x="107" y="69"/>
                      <a:pt x="109" y="53"/>
                    </a:cubicBezTo>
                    <a:cubicBezTo>
                      <a:pt x="109" y="21"/>
                      <a:pt x="88" y="0"/>
                      <a:pt x="5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3"/>
              <p:cNvSpPr/>
              <p:nvPr/>
            </p:nvSpPr>
            <p:spPr>
              <a:xfrm>
                <a:off x="1405462" y="1207935"/>
                <a:ext cx="67155" cy="18869"/>
              </a:xfrm>
              <a:custGeom>
                <a:rect b="b" l="l" r="r" t="t"/>
                <a:pathLst>
                  <a:path extrusionOk="0" h="127" w="452">
                    <a:moveTo>
                      <a:pt x="11" y="1"/>
                    </a:moveTo>
                    <a:lnTo>
                      <a:pt x="1" y="127"/>
                    </a:lnTo>
                    <a:lnTo>
                      <a:pt x="452" y="127"/>
                    </a:lnTo>
                    <a:lnTo>
                      <a:pt x="45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3"/>
              <p:cNvSpPr/>
              <p:nvPr/>
            </p:nvSpPr>
            <p:spPr>
              <a:xfrm>
                <a:off x="1304284" y="1187729"/>
                <a:ext cx="54675" cy="43829"/>
              </a:xfrm>
              <a:custGeom>
                <a:rect b="b" l="l" r="r" t="t"/>
                <a:pathLst>
                  <a:path extrusionOk="0" h="295" w="368">
                    <a:moveTo>
                      <a:pt x="367" y="0"/>
                    </a:moveTo>
                    <a:lnTo>
                      <a:pt x="0" y="11"/>
                    </a:lnTo>
                    <a:lnTo>
                      <a:pt x="0" y="294"/>
                    </a:lnTo>
                    <a:lnTo>
                      <a:pt x="357" y="273"/>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3"/>
              <p:cNvSpPr/>
              <p:nvPr/>
            </p:nvSpPr>
            <p:spPr>
              <a:xfrm>
                <a:off x="1534722" y="943176"/>
                <a:ext cx="78149" cy="34320"/>
              </a:xfrm>
              <a:custGeom>
                <a:rect b="b" l="l" r="r" t="t"/>
                <a:pathLst>
                  <a:path extrusionOk="0" h="231" w="526">
                    <a:moveTo>
                      <a:pt x="11" y="0"/>
                    </a:moveTo>
                    <a:lnTo>
                      <a:pt x="1" y="231"/>
                    </a:lnTo>
                    <a:lnTo>
                      <a:pt x="525" y="231"/>
                    </a:lnTo>
                    <a:lnTo>
                      <a:pt x="525"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3"/>
              <p:cNvSpPr/>
              <p:nvPr/>
            </p:nvSpPr>
            <p:spPr>
              <a:xfrm>
                <a:off x="1673490" y="913462"/>
                <a:ext cx="62400" cy="39075"/>
              </a:xfrm>
              <a:custGeom>
                <a:rect b="b" l="l" r="r" t="t"/>
                <a:pathLst>
                  <a:path extrusionOk="0" h="263" w="420">
                    <a:moveTo>
                      <a:pt x="11" y="1"/>
                    </a:moveTo>
                    <a:lnTo>
                      <a:pt x="0" y="242"/>
                    </a:lnTo>
                    <a:lnTo>
                      <a:pt x="420" y="263"/>
                    </a:lnTo>
                    <a:lnTo>
                      <a:pt x="420" y="22"/>
                    </a:lnTo>
                    <a:lnTo>
                      <a:pt x="1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3"/>
              <p:cNvSpPr/>
              <p:nvPr/>
            </p:nvSpPr>
            <p:spPr>
              <a:xfrm>
                <a:off x="1523876" y="1200209"/>
                <a:ext cx="104595" cy="28229"/>
              </a:xfrm>
              <a:custGeom>
                <a:rect b="b" l="l" r="r" t="t"/>
                <a:pathLst>
                  <a:path extrusionOk="0" h="190" w="704">
                    <a:moveTo>
                      <a:pt x="1" y="0"/>
                    </a:moveTo>
                    <a:lnTo>
                      <a:pt x="11" y="189"/>
                    </a:lnTo>
                    <a:lnTo>
                      <a:pt x="703" y="189"/>
                    </a:lnTo>
                    <a:lnTo>
                      <a:pt x="69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3"/>
              <p:cNvSpPr/>
              <p:nvPr/>
            </p:nvSpPr>
            <p:spPr>
              <a:xfrm>
                <a:off x="1679730" y="1161283"/>
                <a:ext cx="78001" cy="71761"/>
              </a:xfrm>
              <a:custGeom>
                <a:rect b="b" l="l" r="r" t="t"/>
                <a:pathLst>
                  <a:path extrusionOk="0" h="483" w="525">
                    <a:moveTo>
                      <a:pt x="0" y="0"/>
                    </a:moveTo>
                    <a:lnTo>
                      <a:pt x="11" y="483"/>
                    </a:lnTo>
                    <a:lnTo>
                      <a:pt x="525" y="483"/>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3"/>
              <p:cNvSpPr/>
              <p:nvPr/>
            </p:nvSpPr>
            <p:spPr>
              <a:xfrm>
                <a:off x="1327610" y="1144048"/>
                <a:ext cx="7874" cy="32983"/>
              </a:xfrm>
              <a:custGeom>
                <a:rect b="b" l="l" r="r" t="t"/>
                <a:pathLst>
                  <a:path extrusionOk="0" h="222" w="53">
                    <a:moveTo>
                      <a:pt x="53" y="1"/>
                    </a:moveTo>
                    <a:lnTo>
                      <a:pt x="0" y="11"/>
                    </a:lnTo>
                    <a:lnTo>
                      <a:pt x="0" y="221"/>
                    </a:lnTo>
                    <a:lnTo>
                      <a:pt x="53" y="221"/>
                    </a:lnTo>
                    <a:lnTo>
                      <a:pt x="5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3"/>
              <p:cNvSpPr/>
              <p:nvPr/>
            </p:nvSpPr>
            <p:spPr>
              <a:xfrm>
                <a:off x="1424183" y="1008252"/>
                <a:ext cx="26297" cy="21394"/>
              </a:xfrm>
              <a:custGeom>
                <a:rect b="b" l="l" r="r" t="t"/>
                <a:pathLst>
                  <a:path extrusionOk="0" h="144" w="177">
                    <a:moveTo>
                      <a:pt x="107" y="0"/>
                    </a:moveTo>
                    <a:cubicBezTo>
                      <a:pt x="103" y="0"/>
                      <a:pt x="99" y="1"/>
                      <a:pt x="95" y="2"/>
                    </a:cubicBezTo>
                    <a:cubicBezTo>
                      <a:pt x="32" y="2"/>
                      <a:pt x="0" y="86"/>
                      <a:pt x="53" y="128"/>
                    </a:cubicBezTo>
                    <a:cubicBezTo>
                      <a:pt x="66" y="139"/>
                      <a:pt x="80" y="143"/>
                      <a:pt x="95" y="143"/>
                    </a:cubicBezTo>
                    <a:cubicBezTo>
                      <a:pt x="137" y="143"/>
                      <a:pt x="176" y="102"/>
                      <a:pt x="168" y="55"/>
                    </a:cubicBezTo>
                    <a:cubicBezTo>
                      <a:pt x="159" y="28"/>
                      <a:pt x="134" y="0"/>
                      <a:pt x="10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3"/>
              <p:cNvSpPr/>
              <p:nvPr/>
            </p:nvSpPr>
            <p:spPr>
              <a:xfrm>
                <a:off x="2778137" y="863689"/>
                <a:ext cx="74881" cy="378711"/>
              </a:xfrm>
              <a:custGeom>
                <a:rect b="b" l="l" r="r" t="t"/>
                <a:pathLst>
                  <a:path extrusionOk="0" h="2549" w="504">
                    <a:moveTo>
                      <a:pt x="0" y="0"/>
                    </a:moveTo>
                    <a:lnTo>
                      <a:pt x="21" y="2548"/>
                    </a:lnTo>
                    <a:lnTo>
                      <a:pt x="503" y="2548"/>
                    </a:ln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3"/>
              <p:cNvSpPr/>
              <p:nvPr/>
            </p:nvSpPr>
            <p:spPr>
              <a:xfrm>
                <a:off x="3683250" y="925942"/>
                <a:ext cx="113955" cy="316459"/>
              </a:xfrm>
              <a:custGeom>
                <a:rect b="b" l="l" r="r" t="t"/>
                <a:pathLst>
                  <a:path extrusionOk="0" h="2130" w="767">
                    <a:moveTo>
                      <a:pt x="1" y="1"/>
                    </a:moveTo>
                    <a:lnTo>
                      <a:pt x="32" y="2129"/>
                    </a:lnTo>
                    <a:lnTo>
                      <a:pt x="766" y="2129"/>
                    </a:ln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3"/>
              <p:cNvSpPr/>
              <p:nvPr/>
            </p:nvSpPr>
            <p:spPr>
              <a:xfrm>
                <a:off x="3801663" y="925942"/>
                <a:ext cx="98355" cy="316459"/>
              </a:xfrm>
              <a:custGeom>
                <a:rect b="b" l="l" r="r" t="t"/>
                <a:pathLst>
                  <a:path extrusionOk="0" h="2130" w="662">
                    <a:moveTo>
                      <a:pt x="22" y="1"/>
                    </a:moveTo>
                    <a:lnTo>
                      <a:pt x="1" y="2129"/>
                    </a:lnTo>
                    <a:lnTo>
                      <a:pt x="598" y="2129"/>
                    </a:ln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3"/>
              <p:cNvSpPr/>
              <p:nvPr/>
            </p:nvSpPr>
            <p:spPr>
              <a:xfrm>
                <a:off x="3683250" y="925942"/>
                <a:ext cx="106081" cy="223007"/>
              </a:xfrm>
              <a:custGeom>
                <a:rect b="b" l="l" r="r" t="t"/>
                <a:pathLst>
                  <a:path extrusionOk="0" h="1501" w="714">
                    <a:moveTo>
                      <a:pt x="1" y="1"/>
                    </a:moveTo>
                    <a:lnTo>
                      <a:pt x="22" y="1500"/>
                    </a:lnTo>
                    <a:lnTo>
                      <a:pt x="74" y="1500"/>
                    </a:lnTo>
                    <a:cubicBezTo>
                      <a:pt x="294" y="1500"/>
                      <a:pt x="504" y="1490"/>
                      <a:pt x="714" y="1479"/>
                    </a:cubicBez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3"/>
              <p:cNvSpPr/>
              <p:nvPr/>
            </p:nvSpPr>
            <p:spPr>
              <a:xfrm>
                <a:off x="3801663" y="925942"/>
                <a:ext cx="98355" cy="218253"/>
              </a:xfrm>
              <a:custGeom>
                <a:rect b="b" l="l" r="r" t="t"/>
                <a:pathLst>
                  <a:path extrusionOk="0" h="1469" w="662">
                    <a:moveTo>
                      <a:pt x="22" y="1"/>
                    </a:moveTo>
                    <a:lnTo>
                      <a:pt x="1" y="1469"/>
                    </a:lnTo>
                    <a:cubicBezTo>
                      <a:pt x="221" y="1448"/>
                      <a:pt x="431" y="1416"/>
                      <a:pt x="619" y="1385"/>
                    </a:cubicBez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3"/>
              <p:cNvSpPr/>
              <p:nvPr/>
            </p:nvSpPr>
            <p:spPr>
              <a:xfrm>
                <a:off x="3692610" y="940056"/>
                <a:ext cx="67155" cy="24960"/>
              </a:xfrm>
              <a:custGeom>
                <a:rect b="b" l="l" r="r" t="t"/>
                <a:pathLst>
                  <a:path extrusionOk="0" h="168" w="452">
                    <a:moveTo>
                      <a:pt x="1" y="0"/>
                    </a:moveTo>
                    <a:lnTo>
                      <a:pt x="11" y="168"/>
                    </a:lnTo>
                    <a:lnTo>
                      <a:pt x="451" y="168"/>
                    </a:lnTo>
                    <a:lnTo>
                      <a:pt x="441"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3"/>
              <p:cNvSpPr/>
              <p:nvPr/>
            </p:nvSpPr>
            <p:spPr>
              <a:xfrm>
                <a:off x="3817263" y="1189214"/>
                <a:ext cx="57795" cy="36103"/>
              </a:xfrm>
              <a:custGeom>
                <a:rect b="b" l="l" r="r" t="t"/>
                <a:pathLst>
                  <a:path extrusionOk="0" h="243" w="389">
                    <a:moveTo>
                      <a:pt x="0" y="1"/>
                    </a:moveTo>
                    <a:lnTo>
                      <a:pt x="11" y="242"/>
                    </a:lnTo>
                    <a:lnTo>
                      <a:pt x="388" y="242"/>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3"/>
              <p:cNvSpPr/>
              <p:nvPr/>
            </p:nvSpPr>
            <p:spPr>
              <a:xfrm>
                <a:off x="3821869" y="941542"/>
                <a:ext cx="70275" cy="21989"/>
              </a:xfrm>
              <a:custGeom>
                <a:rect b="b" l="l" r="r" t="t"/>
                <a:pathLst>
                  <a:path extrusionOk="0" h="148" w="473">
                    <a:moveTo>
                      <a:pt x="1" y="1"/>
                    </a:moveTo>
                    <a:lnTo>
                      <a:pt x="11" y="147"/>
                    </a:lnTo>
                    <a:lnTo>
                      <a:pt x="473" y="14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3"/>
              <p:cNvSpPr/>
              <p:nvPr/>
            </p:nvSpPr>
            <p:spPr>
              <a:xfrm>
                <a:off x="3734656" y="1203329"/>
                <a:ext cx="11143" cy="14114"/>
              </a:xfrm>
              <a:custGeom>
                <a:rect b="b" l="l" r="r" t="t"/>
                <a:pathLst>
                  <a:path extrusionOk="0" h="95" w="75">
                    <a:moveTo>
                      <a:pt x="32" y="0"/>
                    </a:moveTo>
                    <a:cubicBezTo>
                      <a:pt x="11" y="0"/>
                      <a:pt x="1" y="21"/>
                      <a:pt x="1" y="42"/>
                    </a:cubicBezTo>
                    <a:cubicBezTo>
                      <a:pt x="1" y="74"/>
                      <a:pt x="11" y="95"/>
                      <a:pt x="32" y="95"/>
                    </a:cubicBezTo>
                    <a:cubicBezTo>
                      <a:pt x="64" y="95"/>
                      <a:pt x="74" y="74"/>
                      <a:pt x="74" y="42"/>
                    </a:cubicBezTo>
                    <a:cubicBezTo>
                      <a:pt x="74" y="21"/>
                      <a:pt x="64" y="0"/>
                      <a:pt x="3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3"/>
              <p:cNvSpPr/>
              <p:nvPr/>
            </p:nvSpPr>
            <p:spPr>
              <a:xfrm>
                <a:off x="3723810" y="985223"/>
                <a:ext cx="10994" cy="14114"/>
              </a:xfrm>
              <a:custGeom>
                <a:rect b="b" l="l" r="r" t="t"/>
                <a:pathLst>
                  <a:path extrusionOk="0" h="95" w="74">
                    <a:moveTo>
                      <a:pt x="42" y="0"/>
                    </a:moveTo>
                    <a:cubicBezTo>
                      <a:pt x="21" y="0"/>
                      <a:pt x="0" y="21"/>
                      <a:pt x="0" y="42"/>
                    </a:cubicBezTo>
                    <a:cubicBezTo>
                      <a:pt x="0" y="74"/>
                      <a:pt x="21" y="95"/>
                      <a:pt x="42" y="95"/>
                    </a:cubicBezTo>
                    <a:cubicBezTo>
                      <a:pt x="63" y="95"/>
                      <a:pt x="74" y="74"/>
                      <a:pt x="74" y="42"/>
                    </a:cubicBezTo>
                    <a:cubicBezTo>
                      <a:pt x="74" y="21"/>
                      <a:pt x="63" y="0"/>
                      <a:pt x="4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3"/>
              <p:cNvSpPr/>
              <p:nvPr/>
            </p:nvSpPr>
            <p:spPr>
              <a:xfrm>
                <a:off x="3839104" y="1156528"/>
                <a:ext cx="12629" cy="17383"/>
              </a:xfrm>
              <a:custGeom>
                <a:rect b="b" l="l" r="r" t="t"/>
                <a:pathLst>
                  <a:path extrusionOk="0" h="117" w="85">
                    <a:moveTo>
                      <a:pt x="42" y="1"/>
                    </a:moveTo>
                    <a:cubicBezTo>
                      <a:pt x="21" y="1"/>
                      <a:pt x="0" y="32"/>
                      <a:pt x="0" y="64"/>
                    </a:cubicBezTo>
                    <a:cubicBezTo>
                      <a:pt x="0" y="85"/>
                      <a:pt x="21" y="116"/>
                      <a:pt x="42" y="116"/>
                    </a:cubicBezTo>
                    <a:cubicBezTo>
                      <a:pt x="63" y="116"/>
                      <a:pt x="84" y="85"/>
                      <a:pt x="84" y="64"/>
                    </a:cubicBezTo>
                    <a:cubicBezTo>
                      <a:pt x="84" y="3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3"/>
              <p:cNvSpPr/>
              <p:nvPr/>
            </p:nvSpPr>
            <p:spPr>
              <a:xfrm>
                <a:off x="3918591" y="1013155"/>
                <a:ext cx="112321" cy="229247"/>
              </a:xfrm>
              <a:custGeom>
                <a:rect b="b" l="l" r="r" t="t"/>
                <a:pathLst>
                  <a:path extrusionOk="0" h="1543" w="756">
                    <a:moveTo>
                      <a:pt x="0" y="1"/>
                    </a:moveTo>
                    <a:lnTo>
                      <a:pt x="0" y="1542"/>
                    </a:lnTo>
                    <a:lnTo>
                      <a:pt x="713" y="1542"/>
                    </a:ln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3"/>
              <p:cNvSpPr/>
              <p:nvPr/>
            </p:nvSpPr>
            <p:spPr>
              <a:xfrm>
                <a:off x="3918591" y="1013155"/>
                <a:ext cx="112321" cy="117075"/>
              </a:xfrm>
              <a:custGeom>
                <a:rect b="b" l="l" r="r" t="t"/>
                <a:pathLst>
                  <a:path extrusionOk="0" h="788" w="756">
                    <a:moveTo>
                      <a:pt x="0" y="1"/>
                    </a:moveTo>
                    <a:lnTo>
                      <a:pt x="0" y="662"/>
                    </a:lnTo>
                    <a:cubicBezTo>
                      <a:pt x="220" y="704"/>
                      <a:pt x="472" y="745"/>
                      <a:pt x="734" y="787"/>
                    </a:cubicBez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3"/>
              <p:cNvSpPr/>
              <p:nvPr/>
            </p:nvSpPr>
            <p:spPr>
              <a:xfrm>
                <a:off x="3929437" y="1025635"/>
                <a:ext cx="76515" cy="32983"/>
              </a:xfrm>
              <a:custGeom>
                <a:rect b="b" l="l" r="r" t="t"/>
                <a:pathLst>
                  <a:path extrusionOk="0" h="222" w="515">
                    <a:moveTo>
                      <a:pt x="514" y="1"/>
                    </a:moveTo>
                    <a:lnTo>
                      <a:pt x="11" y="22"/>
                    </a:lnTo>
                    <a:lnTo>
                      <a:pt x="0" y="221"/>
                    </a:lnTo>
                    <a:lnTo>
                      <a:pt x="504" y="200"/>
                    </a:lnTo>
                    <a:lnTo>
                      <a:pt x="5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3"/>
              <p:cNvSpPr/>
              <p:nvPr/>
            </p:nvSpPr>
            <p:spPr>
              <a:xfrm>
                <a:off x="3930922" y="1203329"/>
                <a:ext cx="71909" cy="32835"/>
              </a:xfrm>
              <a:custGeom>
                <a:rect b="b" l="l" r="r" t="t"/>
                <a:pathLst>
                  <a:path extrusionOk="0" h="221" w="484">
                    <a:moveTo>
                      <a:pt x="483" y="0"/>
                    </a:moveTo>
                    <a:lnTo>
                      <a:pt x="11" y="21"/>
                    </a:lnTo>
                    <a:lnTo>
                      <a:pt x="1" y="220"/>
                    </a:lnTo>
                    <a:lnTo>
                      <a:pt x="473" y="200"/>
                    </a:lnTo>
                    <a:lnTo>
                      <a:pt x="48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3"/>
              <p:cNvSpPr/>
              <p:nvPr/>
            </p:nvSpPr>
            <p:spPr>
              <a:xfrm>
                <a:off x="4049336" y="863689"/>
                <a:ext cx="101475" cy="378711"/>
              </a:xfrm>
              <a:custGeom>
                <a:rect b="b" l="l" r="r" t="t"/>
                <a:pathLst>
                  <a:path extrusionOk="0" h="2549" w="683">
                    <a:moveTo>
                      <a:pt x="1" y="0"/>
                    </a:moveTo>
                    <a:lnTo>
                      <a:pt x="32" y="2548"/>
                    </a:lnTo>
                    <a:lnTo>
                      <a:pt x="683" y="2548"/>
                    </a:ln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3"/>
              <p:cNvSpPr/>
              <p:nvPr/>
            </p:nvSpPr>
            <p:spPr>
              <a:xfrm>
                <a:off x="4155269" y="863689"/>
                <a:ext cx="88995" cy="378711"/>
              </a:xfrm>
              <a:custGeom>
                <a:rect b="b" l="l" r="r" t="t"/>
                <a:pathLst>
                  <a:path extrusionOk="0" h="2549" w="599">
                    <a:moveTo>
                      <a:pt x="22" y="0"/>
                    </a:moveTo>
                    <a:lnTo>
                      <a:pt x="1" y="2548"/>
                    </a:lnTo>
                    <a:lnTo>
                      <a:pt x="536" y="2548"/>
                    </a:lnTo>
                    <a:lnTo>
                      <a:pt x="5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3"/>
              <p:cNvSpPr/>
              <p:nvPr/>
            </p:nvSpPr>
            <p:spPr>
              <a:xfrm>
                <a:off x="4049336" y="863689"/>
                <a:ext cx="95235" cy="268025"/>
              </a:xfrm>
              <a:custGeom>
                <a:rect b="b" l="l" r="r" t="t"/>
                <a:pathLst>
                  <a:path extrusionOk="0" h="1804" w="641">
                    <a:moveTo>
                      <a:pt x="1" y="0"/>
                    </a:moveTo>
                    <a:lnTo>
                      <a:pt x="22" y="1804"/>
                    </a:lnTo>
                    <a:lnTo>
                      <a:pt x="64" y="1804"/>
                    </a:lnTo>
                    <a:cubicBezTo>
                      <a:pt x="263" y="1793"/>
                      <a:pt x="452" y="1783"/>
                      <a:pt x="641" y="1772"/>
                    </a:cubicBez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3"/>
              <p:cNvSpPr/>
              <p:nvPr/>
            </p:nvSpPr>
            <p:spPr>
              <a:xfrm>
                <a:off x="4156903" y="863689"/>
                <a:ext cx="87361" cy="261785"/>
              </a:xfrm>
              <a:custGeom>
                <a:rect b="b" l="l" r="r" t="t"/>
                <a:pathLst>
                  <a:path extrusionOk="0" h="1762" w="588">
                    <a:moveTo>
                      <a:pt x="21" y="0"/>
                    </a:moveTo>
                    <a:lnTo>
                      <a:pt x="0" y="1762"/>
                    </a:lnTo>
                    <a:cubicBezTo>
                      <a:pt x="189" y="1730"/>
                      <a:pt x="368" y="1699"/>
                      <a:pt x="556" y="1657"/>
                    </a:cubicBezTo>
                    <a:lnTo>
                      <a:pt x="5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3"/>
              <p:cNvSpPr/>
              <p:nvPr/>
            </p:nvSpPr>
            <p:spPr>
              <a:xfrm>
                <a:off x="4169384" y="1179854"/>
                <a:ext cx="53040" cy="42343"/>
              </a:xfrm>
              <a:custGeom>
                <a:rect b="b" l="l" r="r" t="t"/>
                <a:pathLst>
                  <a:path extrusionOk="0" h="285" w="357">
                    <a:moveTo>
                      <a:pt x="0" y="1"/>
                    </a:moveTo>
                    <a:lnTo>
                      <a:pt x="11" y="284"/>
                    </a:lnTo>
                    <a:lnTo>
                      <a:pt x="357" y="284"/>
                    </a:lnTo>
                    <a:lnTo>
                      <a:pt x="346"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3"/>
              <p:cNvSpPr/>
              <p:nvPr/>
            </p:nvSpPr>
            <p:spPr>
              <a:xfrm>
                <a:off x="4096137" y="1195455"/>
                <a:ext cx="9509" cy="17383"/>
              </a:xfrm>
              <a:custGeom>
                <a:rect b="b" l="l" r="r" t="t"/>
                <a:pathLst>
                  <a:path extrusionOk="0" h="117" w="64">
                    <a:moveTo>
                      <a:pt x="32" y="1"/>
                    </a:moveTo>
                    <a:cubicBezTo>
                      <a:pt x="11" y="1"/>
                      <a:pt x="1" y="22"/>
                      <a:pt x="1" y="53"/>
                    </a:cubicBezTo>
                    <a:cubicBezTo>
                      <a:pt x="1" y="85"/>
                      <a:pt x="11" y="116"/>
                      <a:pt x="32" y="116"/>
                    </a:cubicBezTo>
                    <a:cubicBezTo>
                      <a:pt x="42" y="116"/>
                      <a:pt x="63" y="85"/>
                      <a:pt x="63" y="53"/>
                    </a:cubicBezTo>
                    <a:cubicBezTo>
                      <a:pt x="63"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3"/>
              <p:cNvSpPr/>
              <p:nvPr/>
            </p:nvSpPr>
            <p:spPr>
              <a:xfrm>
                <a:off x="4086777" y="935302"/>
                <a:ext cx="9509" cy="15749"/>
              </a:xfrm>
              <a:custGeom>
                <a:rect b="b" l="l" r="r" t="t"/>
                <a:pathLst>
                  <a:path extrusionOk="0" h="106" w="64">
                    <a:moveTo>
                      <a:pt x="32" y="1"/>
                    </a:moveTo>
                    <a:cubicBezTo>
                      <a:pt x="11" y="1"/>
                      <a:pt x="1" y="22"/>
                      <a:pt x="1" y="53"/>
                    </a:cubicBezTo>
                    <a:cubicBezTo>
                      <a:pt x="1" y="85"/>
                      <a:pt x="11" y="105"/>
                      <a:pt x="32" y="105"/>
                    </a:cubicBezTo>
                    <a:cubicBezTo>
                      <a:pt x="53" y="105"/>
                      <a:pt x="64" y="85"/>
                      <a:pt x="64" y="53"/>
                    </a:cubicBezTo>
                    <a:cubicBezTo>
                      <a:pt x="6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3"/>
              <p:cNvSpPr/>
              <p:nvPr/>
            </p:nvSpPr>
            <p:spPr>
              <a:xfrm>
                <a:off x="4189590" y="1140928"/>
                <a:ext cx="11143" cy="18869"/>
              </a:xfrm>
              <a:custGeom>
                <a:rect b="b" l="l" r="r" t="t"/>
                <a:pathLst>
                  <a:path extrusionOk="0" h="127" w="75">
                    <a:moveTo>
                      <a:pt x="32" y="1"/>
                    </a:moveTo>
                    <a:cubicBezTo>
                      <a:pt x="11" y="1"/>
                      <a:pt x="1" y="22"/>
                      <a:pt x="1" y="64"/>
                    </a:cubicBezTo>
                    <a:cubicBezTo>
                      <a:pt x="1" y="95"/>
                      <a:pt x="11" y="127"/>
                      <a:pt x="32" y="127"/>
                    </a:cubicBezTo>
                    <a:cubicBezTo>
                      <a:pt x="53" y="127"/>
                      <a:pt x="74" y="95"/>
                      <a:pt x="74" y="64"/>
                    </a:cubicBezTo>
                    <a:cubicBezTo>
                      <a:pt x="74" y="22"/>
                      <a:pt x="64"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3"/>
              <p:cNvSpPr/>
              <p:nvPr/>
            </p:nvSpPr>
            <p:spPr>
              <a:xfrm>
                <a:off x="2860596" y="863689"/>
                <a:ext cx="112321" cy="378711"/>
              </a:xfrm>
              <a:custGeom>
                <a:rect b="b" l="l" r="r" t="t"/>
                <a:pathLst>
                  <a:path extrusionOk="0" h="2549" w="756">
                    <a:moveTo>
                      <a:pt x="1" y="0"/>
                    </a:moveTo>
                    <a:lnTo>
                      <a:pt x="22" y="2548"/>
                    </a:lnTo>
                    <a:lnTo>
                      <a:pt x="756" y="2548"/>
                    </a:ln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3"/>
              <p:cNvSpPr/>
              <p:nvPr/>
            </p:nvSpPr>
            <p:spPr>
              <a:xfrm>
                <a:off x="2977523" y="863689"/>
                <a:ext cx="98206" cy="378711"/>
              </a:xfrm>
              <a:custGeom>
                <a:rect b="b" l="l" r="r" t="t"/>
                <a:pathLst>
                  <a:path extrusionOk="0" h="2549" w="661">
                    <a:moveTo>
                      <a:pt x="21" y="0"/>
                    </a:moveTo>
                    <a:lnTo>
                      <a:pt x="0" y="2548"/>
                    </a:lnTo>
                    <a:lnTo>
                      <a:pt x="598" y="2548"/>
                    </a:lnTo>
                    <a:lnTo>
                      <a:pt x="6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3"/>
              <p:cNvSpPr/>
              <p:nvPr/>
            </p:nvSpPr>
            <p:spPr>
              <a:xfrm>
                <a:off x="2673690" y="894741"/>
                <a:ext cx="96721" cy="347660"/>
              </a:xfrm>
              <a:custGeom>
                <a:rect b="b" l="l" r="r" t="t"/>
                <a:pathLst>
                  <a:path extrusionOk="0" h="2340" w="651">
                    <a:moveTo>
                      <a:pt x="1" y="1"/>
                    </a:moveTo>
                    <a:lnTo>
                      <a:pt x="11" y="2339"/>
                    </a:lnTo>
                    <a:lnTo>
                      <a:pt x="651" y="2339"/>
                    </a:ln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3"/>
              <p:cNvSpPr/>
              <p:nvPr/>
            </p:nvSpPr>
            <p:spPr>
              <a:xfrm>
                <a:off x="2778137" y="863689"/>
                <a:ext cx="70126" cy="266539"/>
              </a:xfrm>
              <a:custGeom>
                <a:rect b="b" l="l" r="r" t="t"/>
                <a:pathLst>
                  <a:path extrusionOk="0" h="1794" w="472">
                    <a:moveTo>
                      <a:pt x="0" y="0"/>
                    </a:moveTo>
                    <a:lnTo>
                      <a:pt x="11" y="1772"/>
                    </a:lnTo>
                    <a:cubicBezTo>
                      <a:pt x="157" y="1783"/>
                      <a:pt x="315" y="1793"/>
                      <a:pt x="472" y="1793"/>
                    </a:cubicBez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3"/>
              <p:cNvSpPr/>
              <p:nvPr/>
            </p:nvSpPr>
            <p:spPr>
              <a:xfrm>
                <a:off x="2860596" y="863689"/>
                <a:ext cx="104595" cy="268025"/>
              </a:xfrm>
              <a:custGeom>
                <a:rect b="b" l="l" r="r" t="t"/>
                <a:pathLst>
                  <a:path extrusionOk="0" h="1804" w="704">
                    <a:moveTo>
                      <a:pt x="1" y="0"/>
                    </a:moveTo>
                    <a:lnTo>
                      <a:pt x="22" y="1804"/>
                    </a:lnTo>
                    <a:lnTo>
                      <a:pt x="64" y="1804"/>
                    </a:lnTo>
                    <a:cubicBezTo>
                      <a:pt x="284" y="1804"/>
                      <a:pt x="504" y="1783"/>
                      <a:pt x="703" y="1772"/>
                    </a:cubicBez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3"/>
              <p:cNvSpPr/>
              <p:nvPr/>
            </p:nvSpPr>
            <p:spPr>
              <a:xfrm>
                <a:off x="2979009" y="863689"/>
                <a:ext cx="96721" cy="261785"/>
              </a:xfrm>
              <a:custGeom>
                <a:rect b="b" l="l" r="r" t="t"/>
                <a:pathLst>
                  <a:path extrusionOk="0" h="1762" w="651">
                    <a:moveTo>
                      <a:pt x="11" y="0"/>
                    </a:moveTo>
                    <a:lnTo>
                      <a:pt x="1" y="1762"/>
                    </a:lnTo>
                    <a:cubicBezTo>
                      <a:pt x="211" y="1730"/>
                      <a:pt x="410" y="1699"/>
                      <a:pt x="609" y="1657"/>
                    </a:cubicBezTo>
                    <a:lnTo>
                      <a:pt x="6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3"/>
              <p:cNvSpPr/>
              <p:nvPr/>
            </p:nvSpPr>
            <p:spPr>
              <a:xfrm>
                <a:off x="2673690" y="894741"/>
                <a:ext cx="93601" cy="230733"/>
              </a:xfrm>
              <a:custGeom>
                <a:rect b="b" l="l" r="r" t="t"/>
                <a:pathLst>
                  <a:path extrusionOk="0" h="1553" w="630">
                    <a:moveTo>
                      <a:pt x="1" y="1"/>
                    </a:moveTo>
                    <a:lnTo>
                      <a:pt x="11" y="1448"/>
                    </a:lnTo>
                    <a:cubicBezTo>
                      <a:pt x="210" y="1501"/>
                      <a:pt x="420" y="1532"/>
                      <a:pt x="630" y="1553"/>
                    </a:cubicBez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3"/>
              <p:cNvSpPr/>
              <p:nvPr/>
            </p:nvSpPr>
            <p:spPr>
              <a:xfrm>
                <a:off x="2686170" y="913462"/>
                <a:ext cx="64035" cy="23623"/>
              </a:xfrm>
              <a:custGeom>
                <a:rect b="b" l="l" r="r" t="t"/>
                <a:pathLst>
                  <a:path extrusionOk="0" h="159" w="431">
                    <a:moveTo>
                      <a:pt x="0" y="1"/>
                    </a:moveTo>
                    <a:lnTo>
                      <a:pt x="0" y="158"/>
                    </a:lnTo>
                    <a:lnTo>
                      <a:pt x="43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3"/>
              <p:cNvSpPr/>
              <p:nvPr/>
            </p:nvSpPr>
            <p:spPr>
              <a:xfrm>
                <a:off x="2687656" y="952388"/>
                <a:ext cx="62549" cy="23623"/>
              </a:xfrm>
              <a:custGeom>
                <a:rect b="b" l="l" r="r" t="t"/>
                <a:pathLst>
                  <a:path extrusionOk="0" h="159" w="421">
                    <a:moveTo>
                      <a:pt x="1" y="1"/>
                    </a:moveTo>
                    <a:lnTo>
                      <a:pt x="1" y="158"/>
                    </a:lnTo>
                    <a:lnTo>
                      <a:pt x="42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3"/>
              <p:cNvSpPr/>
              <p:nvPr/>
            </p:nvSpPr>
            <p:spPr>
              <a:xfrm>
                <a:off x="2684536" y="1201695"/>
                <a:ext cx="70275" cy="20503"/>
              </a:xfrm>
              <a:custGeom>
                <a:rect b="b" l="l" r="r" t="t"/>
                <a:pathLst>
                  <a:path extrusionOk="0" h="138" w="473">
                    <a:moveTo>
                      <a:pt x="1" y="1"/>
                    </a:moveTo>
                    <a:lnTo>
                      <a:pt x="1" y="137"/>
                    </a:lnTo>
                    <a:lnTo>
                      <a:pt x="473" y="13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3"/>
              <p:cNvSpPr/>
              <p:nvPr/>
            </p:nvSpPr>
            <p:spPr>
              <a:xfrm>
                <a:off x="2807703" y="1198575"/>
                <a:ext cx="10994" cy="17383"/>
              </a:xfrm>
              <a:custGeom>
                <a:rect b="b" l="l" r="r" t="t"/>
                <a:pathLst>
                  <a:path extrusionOk="0" h="117" w="74">
                    <a:moveTo>
                      <a:pt x="32" y="1"/>
                    </a:moveTo>
                    <a:cubicBezTo>
                      <a:pt x="11" y="1"/>
                      <a:pt x="0" y="22"/>
                      <a:pt x="0" y="53"/>
                    </a:cubicBezTo>
                    <a:cubicBezTo>
                      <a:pt x="0" y="85"/>
                      <a:pt x="11" y="116"/>
                      <a:pt x="32" y="116"/>
                    </a:cubicBezTo>
                    <a:cubicBezTo>
                      <a:pt x="53" y="116"/>
                      <a:pt x="74" y="85"/>
                      <a:pt x="74" y="53"/>
                    </a:cubicBezTo>
                    <a:cubicBezTo>
                      <a:pt x="7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3"/>
              <p:cNvSpPr/>
              <p:nvPr/>
            </p:nvSpPr>
            <p:spPr>
              <a:xfrm>
                <a:off x="2993124" y="1179854"/>
                <a:ext cx="59280" cy="42343"/>
              </a:xfrm>
              <a:custGeom>
                <a:rect b="b" l="l" r="r" t="t"/>
                <a:pathLst>
                  <a:path extrusionOk="0" h="285" w="399">
                    <a:moveTo>
                      <a:pt x="0" y="1"/>
                    </a:moveTo>
                    <a:lnTo>
                      <a:pt x="11" y="284"/>
                    </a:lnTo>
                    <a:lnTo>
                      <a:pt x="399" y="284"/>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3"/>
              <p:cNvSpPr/>
              <p:nvPr/>
            </p:nvSpPr>
            <p:spPr>
              <a:xfrm>
                <a:off x="2910517" y="1195455"/>
                <a:ext cx="10994" cy="17383"/>
              </a:xfrm>
              <a:custGeom>
                <a:rect b="b" l="l" r="r" t="t"/>
                <a:pathLst>
                  <a:path extrusionOk="0" h="117" w="74">
                    <a:moveTo>
                      <a:pt x="42" y="1"/>
                    </a:moveTo>
                    <a:cubicBezTo>
                      <a:pt x="21" y="1"/>
                      <a:pt x="0" y="22"/>
                      <a:pt x="0" y="53"/>
                    </a:cubicBezTo>
                    <a:cubicBezTo>
                      <a:pt x="0" y="85"/>
                      <a:pt x="21" y="116"/>
                      <a:pt x="42" y="116"/>
                    </a:cubicBezTo>
                    <a:cubicBezTo>
                      <a:pt x="63" y="116"/>
                      <a:pt x="74" y="85"/>
                      <a:pt x="74" y="53"/>
                    </a:cubicBezTo>
                    <a:cubicBezTo>
                      <a:pt x="7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3"/>
              <p:cNvSpPr/>
              <p:nvPr/>
            </p:nvSpPr>
            <p:spPr>
              <a:xfrm>
                <a:off x="2901156" y="935302"/>
                <a:ext cx="12629" cy="15749"/>
              </a:xfrm>
              <a:custGeom>
                <a:rect b="b" l="l" r="r" t="t"/>
                <a:pathLst>
                  <a:path extrusionOk="0" h="106" w="85">
                    <a:moveTo>
                      <a:pt x="42" y="1"/>
                    </a:moveTo>
                    <a:cubicBezTo>
                      <a:pt x="21" y="1"/>
                      <a:pt x="1" y="22"/>
                      <a:pt x="1" y="53"/>
                    </a:cubicBezTo>
                    <a:cubicBezTo>
                      <a:pt x="1" y="85"/>
                      <a:pt x="21" y="105"/>
                      <a:pt x="42" y="105"/>
                    </a:cubicBezTo>
                    <a:cubicBezTo>
                      <a:pt x="63" y="105"/>
                      <a:pt x="84" y="85"/>
                      <a:pt x="84" y="53"/>
                    </a:cubicBezTo>
                    <a:cubicBezTo>
                      <a:pt x="8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3"/>
              <p:cNvSpPr/>
              <p:nvPr/>
            </p:nvSpPr>
            <p:spPr>
              <a:xfrm>
                <a:off x="3014964" y="1140928"/>
                <a:ext cx="14114" cy="18869"/>
              </a:xfrm>
              <a:custGeom>
                <a:rect b="b" l="l" r="r" t="t"/>
                <a:pathLst>
                  <a:path extrusionOk="0" h="127" w="95">
                    <a:moveTo>
                      <a:pt x="42" y="1"/>
                    </a:moveTo>
                    <a:cubicBezTo>
                      <a:pt x="21" y="1"/>
                      <a:pt x="0" y="22"/>
                      <a:pt x="0" y="64"/>
                    </a:cubicBezTo>
                    <a:cubicBezTo>
                      <a:pt x="0" y="95"/>
                      <a:pt x="21" y="127"/>
                      <a:pt x="42" y="127"/>
                    </a:cubicBezTo>
                    <a:cubicBezTo>
                      <a:pt x="73" y="127"/>
                      <a:pt x="94" y="95"/>
                      <a:pt x="94" y="64"/>
                    </a:cubicBezTo>
                    <a:cubicBezTo>
                      <a:pt x="94" y="22"/>
                      <a:pt x="7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3"/>
              <p:cNvSpPr/>
              <p:nvPr/>
            </p:nvSpPr>
            <p:spPr>
              <a:xfrm>
                <a:off x="3376296" y="863689"/>
                <a:ext cx="106081" cy="378711"/>
              </a:xfrm>
              <a:custGeom>
                <a:rect b="b" l="l" r="r" t="t"/>
                <a:pathLst>
                  <a:path extrusionOk="0" h="2549" w="714">
                    <a:moveTo>
                      <a:pt x="85" y="0"/>
                    </a:moveTo>
                    <a:lnTo>
                      <a:pt x="1" y="2548"/>
                    </a:lnTo>
                    <a:lnTo>
                      <a:pt x="714" y="2548"/>
                    </a:lnTo>
                    <a:lnTo>
                      <a:pt x="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3"/>
              <p:cNvSpPr/>
              <p:nvPr/>
            </p:nvSpPr>
            <p:spPr>
              <a:xfrm>
                <a:off x="3094303" y="967988"/>
                <a:ext cx="112321" cy="274413"/>
              </a:xfrm>
              <a:custGeom>
                <a:rect b="b" l="l" r="r" t="t"/>
                <a:pathLst>
                  <a:path extrusionOk="0" h="1847" w="756">
                    <a:moveTo>
                      <a:pt x="1" y="1"/>
                    </a:moveTo>
                    <a:lnTo>
                      <a:pt x="1" y="1846"/>
                    </a:lnTo>
                    <a:lnTo>
                      <a:pt x="714" y="1846"/>
                    </a:ln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3"/>
              <p:cNvSpPr/>
              <p:nvPr/>
            </p:nvSpPr>
            <p:spPr>
              <a:xfrm>
                <a:off x="3500949" y="863689"/>
                <a:ext cx="160607" cy="378711"/>
              </a:xfrm>
              <a:custGeom>
                <a:rect b="b" l="l" r="r" t="t"/>
                <a:pathLst>
                  <a:path extrusionOk="0" h="2549" w="1081">
                    <a:moveTo>
                      <a:pt x="64" y="0"/>
                    </a:moveTo>
                    <a:lnTo>
                      <a:pt x="1" y="2548"/>
                    </a:lnTo>
                    <a:lnTo>
                      <a:pt x="1081" y="2548"/>
                    </a:lnTo>
                    <a:lnTo>
                      <a:pt x="9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3"/>
              <p:cNvSpPr/>
              <p:nvPr/>
            </p:nvSpPr>
            <p:spPr>
              <a:xfrm>
                <a:off x="3220590" y="894741"/>
                <a:ext cx="141887" cy="347660"/>
              </a:xfrm>
              <a:custGeom>
                <a:rect b="b" l="l" r="r" t="t"/>
                <a:pathLst>
                  <a:path extrusionOk="0" h="2340" w="955">
                    <a:moveTo>
                      <a:pt x="74" y="1"/>
                    </a:moveTo>
                    <a:lnTo>
                      <a:pt x="0" y="2339"/>
                    </a:lnTo>
                    <a:lnTo>
                      <a:pt x="954" y="2339"/>
                    </a:lnTo>
                    <a:lnTo>
                      <a:pt x="944" y="32"/>
                    </a:lnTo>
                    <a:lnTo>
                      <a:pt x="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3"/>
              <p:cNvSpPr/>
              <p:nvPr/>
            </p:nvSpPr>
            <p:spPr>
              <a:xfrm>
                <a:off x="3381050" y="863689"/>
                <a:ext cx="99841" cy="266539"/>
              </a:xfrm>
              <a:custGeom>
                <a:rect b="b" l="l" r="r" t="t"/>
                <a:pathLst>
                  <a:path extrusionOk="0" h="1794" w="672">
                    <a:moveTo>
                      <a:pt x="53" y="0"/>
                    </a:moveTo>
                    <a:lnTo>
                      <a:pt x="0" y="1772"/>
                    </a:lnTo>
                    <a:cubicBezTo>
                      <a:pt x="210" y="1783"/>
                      <a:pt x="441" y="1793"/>
                      <a:pt x="671" y="1793"/>
                    </a:cubicBezTo>
                    <a:lnTo>
                      <a:pt x="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3"/>
              <p:cNvSpPr/>
              <p:nvPr/>
            </p:nvSpPr>
            <p:spPr>
              <a:xfrm>
                <a:off x="3094303" y="967988"/>
                <a:ext cx="112321" cy="140401"/>
              </a:xfrm>
              <a:custGeom>
                <a:rect b="b" l="l" r="r" t="t"/>
                <a:pathLst>
                  <a:path extrusionOk="0" h="945" w="756">
                    <a:moveTo>
                      <a:pt x="1" y="1"/>
                    </a:moveTo>
                    <a:lnTo>
                      <a:pt x="1" y="787"/>
                    </a:lnTo>
                    <a:cubicBezTo>
                      <a:pt x="232" y="850"/>
                      <a:pt x="473" y="903"/>
                      <a:pt x="735" y="945"/>
                    </a:cubicBez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3"/>
              <p:cNvSpPr/>
              <p:nvPr/>
            </p:nvSpPr>
            <p:spPr>
              <a:xfrm>
                <a:off x="3504070" y="863689"/>
                <a:ext cx="151247" cy="268025"/>
              </a:xfrm>
              <a:custGeom>
                <a:rect b="b" l="l" r="r" t="t"/>
                <a:pathLst>
                  <a:path extrusionOk="0" h="1804" w="1018">
                    <a:moveTo>
                      <a:pt x="43" y="0"/>
                    </a:moveTo>
                    <a:lnTo>
                      <a:pt x="1" y="1804"/>
                    </a:lnTo>
                    <a:lnTo>
                      <a:pt x="74" y="1804"/>
                    </a:lnTo>
                    <a:cubicBezTo>
                      <a:pt x="399" y="1804"/>
                      <a:pt x="714" y="1783"/>
                      <a:pt x="1018" y="1772"/>
                    </a:cubicBezTo>
                    <a:lnTo>
                      <a:pt x="9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3"/>
              <p:cNvSpPr/>
              <p:nvPr/>
            </p:nvSpPr>
            <p:spPr>
              <a:xfrm>
                <a:off x="3225196" y="894741"/>
                <a:ext cx="135647" cy="230733"/>
              </a:xfrm>
              <a:custGeom>
                <a:rect b="b" l="l" r="r" t="t"/>
                <a:pathLst>
                  <a:path extrusionOk="0" h="1553" w="913">
                    <a:moveTo>
                      <a:pt x="43" y="1"/>
                    </a:moveTo>
                    <a:lnTo>
                      <a:pt x="1" y="1448"/>
                    </a:lnTo>
                    <a:cubicBezTo>
                      <a:pt x="284" y="1501"/>
                      <a:pt x="588" y="1532"/>
                      <a:pt x="913" y="1553"/>
                    </a:cubicBezTo>
                    <a:lnTo>
                      <a:pt x="913" y="32"/>
                    </a:lnTo>
                    <a:lnTo>
                      <a:pt x="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3"/>
              <p:cNvSpPr/>
              <p:nvPr/>
            </p:nvSpPr>
            <p:spPr>
              <a:xfrm>
                <a:off x="3250157" y="913462"/>
                <a:ext cx="93601" cy="23623"/>
              </a:xfrm>
              <a:custGeom>
                <a:rect b="b" l="l" r="r" t="t"/>
                <a:pathLst>
                  <a:path extrusionOk="0" h="159" w="630">
                    <a:moveTo>
                      <a:pt x="0" y="1"/>
                    </a:moveTo>
                    <a:lnTo>
                      <a:pt x="0" y="158"/>
                    </a:lnTo>
                    <a:lnTo>
                      <a:pt x="630"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3"/>
              <p:cNvSpPr/>
              <p:nvPr/>
            </p:nvSpPr>
            <p:spPr>
              <a:xfrm>
                <a:off x="3250157" y="952388"/>
                <a:ext cx="93601" cy="23623"/>
              </a:xfrm>
              <a:custGeom>
                <a:rect b="b" l="l" r="r" t="t"/>
                <a:pathLst>
                  <a:path extrusionOk="0" h="159" w="630">
                    <a:moveTo>
                      <a:pt x="0" y="1"/>
                    </a:moveTo>
                    <a:lnTo>
                      <a:pt x="0" y="158"/>
                    </a:lnTo>
                    <a:lnTo>
                      <a:pt x="619"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3"/>
              <p:cNvSpPr/>
              <p:nvPr/>
            </p:nvSpPr>
            <p:spPr>
              <a:xfrm>
                <a:off x="3234556" y="1201695"/>
                <a:ext cx="106081" cy="20503"/>
              </a:xfrm>
              <a:custGeom>
                <a:rect b="b" l="l" r="r" t="t"/>
                <a:pathLst>
                  <a:path extrusionOk="0" h="138" w="714">
                    <a:moveTo>
                      <a:pt x="1" y="1"/>
                    </a:moveTo>
                    <a:lnTo>
                      <a:pt x="1" y="137"/>
                    </a:lnTo>
                    <a:lnTo>
                      <a:pt x="703" y="137"/>
                    </a:lnTo>
                    <a:lnTo>
                      <a:pt x="7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3"/>
              <p:cNvSpPr/>
              <p:nvPr/>
            </p:nvSpPr>
            <p:spPr>
              <a:xfrm>
                <a:off x="3416857" y="1198575"/>
                <a:ext cx="17234" cy="17383"/>
              </a:xfrm>
              <a:custGeom>
                <a:rect b="b" l="l" r="r" t="t"/>
                <a:pathLst>
                  <a:path extrusionOk="0" h="117" w="116">
                    <a:moveTo>
                      <a:pt x="63" y="1"/>
                    </a:moveTo>
                    <a:cubicBezTo>
                      <a:pt x="32" y="1"/>
                      <a:pt x="0" y="22"/>
                      <a:pt x="0" y="53"/>
                    </a:cubicBezTo>
                    <a:cubicBezTo>
                      <a:pt x="0" y="85"/>
                      <a:pt x="21" y="116"/>
                      <a:pt x="53" y="116"/>
                    </a:cubicBezTo>
                    <a:cubicBezTo>
                      <a:pt x="84" y="116"/>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3"/>
              <p:cNvSpPr/>
              <p:nvPr/>
            </p:nvSpPr>
            <p:spPr>
              <a:xfrm>
                <a:off x="3105297" y="982103"/>
                <a:ext cx="76515" cy="39075"/>
              </a:xfrm>
              <a:custGeom>
                <a:rect b="b" l="l" r="r" t="t"/>
                <a:pathLst>
                  <a:path extrusionOk="0" h="263" w="515">
                    <a:moveTo>
                      <a:pt x="514" y="0"/>
                    </a:moveTo>
                    <a:lnTo>
                      <a:pt x="11" y="21"/>
                    </a:lnTo>
                    <a:lnTo>
                      <a:pt x="0" y="262"/>
                    </a:lnTo>
                    <a:lnTo>
                      <a:pt x="514" y="241"/>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3"/>
              <p:cNvSpPr/>
              <p:nvPr/>
            </p:nvSpPr>
            <p:spPr>
              <a:xfrm>
                <a:off x="3106783" y="1195455"/>
                <a:ext cx="71909" cy="39223"/>
              </a:xfrm>
              <a:custGeom>
                <a:rect b="b" l="l" r="r" t="t"/>
                <a:pathLst>
                  <a:path extrusionOk="0" h="264" w="484">
                    <a:moveTo>
                      <a:pt x="483" y="1"/>
                    </a:moveTo>
                    <a:lnTo>
                      <a:pt x="11" y="22"/>
                    </a:lnTo>
                    <a:lnTo>
                      <a:pt x="1" y="263"/>
                    </a:lnTo>
                    <a:lnTo>
                      <a:pt x="483" y="242"/>
                    </a:lnTo>
                    <a:lnTo>
                      <a:pt x="48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3"/>
              <p:cNvSpPr/>
              <p:nvPr/>
            </p:nvSpPr>
            <p:spPr>
              <a:xfrm>
                <a:off x="3571076" y="1195455"/>
                <a:ext cx="17234" cy="17383"/>
              </a:xfrm>
              <a:custGeom>
                <a:rect b="b" l="l" r="r" t="t"/>
                <a:pathLst>
                  <a:path extrusionOk="0" h="117" w="116">
                    <a:moveTo>
                      <a:pt x="64" y="1"/>
                    </a:moveTo>
                    <a:cubicBezTo>
                      <a:pt x="32" y="1"/>
                      <a:pt x="1" y="22"/>
                      <a:pt x="1" y="53"/>
                    </a:cubicBezTo>
                    <a:cubicBezTo>
                      <a:pt x="1" y="85"/>
                      <a:pt x="22" y="116"/>
                      <a:pt x="53" y="116"/>
                    </a:cubicBezTo>
                    <a:cubicBezTo>
                      <a:pt x="85" y="116"/>
                      <a:pt x="116" y="85"/>
                      <a:pt x="116" y="53"/>
                    </a:cubicBezTo>
                    <a:cubicBezTo>
                      <a:pt x="11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3"/>
              <p:cNvSpPr/>
              <p:nvPr/>
            </p:nvSpPr>
            <p:spPr>
              <a:xfrm>
                <a:off x="3566471" y="935302"/>
                <a:ext cx="17234" cy="15749"/>
              </a:xfrm>
              <a:custGeom>
                <a:rect b="b" l="l" r="r" t="t"/>
                <a:pathLst>
                  <a:path extrusionOk="0" h="106" w="116">
                    <a:moveTo>
                      <a:pt x="63" y="1"/>
                    </a:moveTo>
                    <a:cubicBezTo>
                      <a:pt x="32" y="1"/>
                      <a:pt x="11" y="22"/>
                      <a:pt x="11" y="53"/>
                    </a:cubicBezTo>
                    <a:cubicBezTo>
                      <a:pt x="0" y="85"/>
                      <a:pt x="32" y="105"/>
                      <a:pt x="63" y="105"/>
                    </a:cubicBezTo>
                    <a:cubicBezTo>
                      <a:pt x="95" y="105"/>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3"/>
              <p:cNvSpPr/>
              <p:nvPr/>
            </p:nvSpPr>
            <p:spPr>
              <a:xfrm>
                <a:off x="2080137" y="863689"/>
                <a:ext cx="110687" cy="378711"/>
              </a:xfrm>
              <a:custGeom>
                <a:rect b="b" l="l" r="r" t="t"/>
                <a:pathLst>
                  <a:path extrusionOk="0" h="2549" w="745">
                    <a:moveTo>
                      <a:pt x="0" y="0"/>
                    </a:moveTo>
                    <a:lnTo>
                      <a:pt x="32" y="2548"/>
                    </a:lnTo>
                    <a:lnTo>
                      <a:pt x="745" y="2548"/>
                    </a:ln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3"/>
              <p:cNvSpPr/>
              <p:nvPr/>
            </p:nvSpPr>
            <p:spPr>
              <a:xfrm>
                <a:off x="1790269" y="967988"/>
                <a:ext cx="118561" cy="274413"/>
              </a:xfrm>
              <a:custGeom>
                <a:rect b="b" l="l" r="r" t="t"/>
                <a:pathLst>
                  <a:path extrusionOk="0" h="1847" w="798">
                    <a:moveTo>
                      <a:pt x="1" y="1"/>
                    </a:moveTo>
                    <a:lnTo>
                      <a:pt x="85" y="1846"/>
                    </a:lnTo>
                    <a:lnTo>
                      <a:pt x="798" y="1846"/>
                    </a:ln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3"/>
              <p:cNvSpPr/>
              <p:nvPr/>
            </p:nvSpPr>
            <p:spPr>
              <a:xfrm>
                <a:off x="2203156" y="863689"/>
                <a:ext cx="166847" cy="378711"/>
              </a:xfrm>
              <a:custGeom>
                <a:rect b="b" l="l" r="r" t="t"/>
                <a:pathLst>
                  <a:path extrusionOk="0" h="2549" w="1123">
                    <a:moveTo>
                      <a:pt x="1" y="0"/>
                    </a:moveTo>
                    <a:lnTo>
                      <a:pt x="43" y="2548"/>
                    </a:lnTo>
                    <a:lnTo>
                      <a:pt x="1123" y="2548"/>
                    </a:ln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3"/>
              <p:cNvSpPr/>
              <p:nvPr/>
            </p:nvSpPr>
            <p:spPr>
              <a:xfrm>
                <a:off x="2377730" y="863689"/>
                <a:ext cx="145007" cy="378711"/>
              </a:xfrm>
              <a:custGeom>
                <a:rect b="b" l="l" r="r" t="t"/>
                <a:pathLst>
                  <a:path extrusionOk="0" h="2549" w="976">
                    <a:moveTo>
                      <a:pt x="32" y="0"/>
                    </a:moveTo>
                    <a:lnTo>
                      <a:pt x="0" y="2548"/>
                    </a:lnTo>
                    <a:lnTo>
                      <a:pt x="891" y="2548"/>
                    </a:lnTo>
                    <a:lnTo>
                      <a:pt x="9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3"/>
              <p:cNvSpPr/>
              <p:nvPr/>
            </p:nvSpPr>
            <p:spPr>
              <a:xfrm>
                <a:off x="1924283" y="894741"/>
                <a:ext cx="146641" cy="347660"/>
              </a:xfrm>
              <a:custGeom>
                <a:rect b="b" l="l" r="r" t="t"/>
                <a:pathLst>
                  <a:path extrusionOk="0" h="2340" w="987">
                    <a:moveTo>
                      <a:pt x="1" y="1"/>
                    </a:moveTo>
                    <a:lnTo>
                      <a:pt x="32" y="2339"/>
                    </a:lnTo>
                    <a:lnTo>
                      <a:pt x="986" y="2339"/>
                    </a:ln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3"/>
              <p:cNvSpPr/>
              <p:nvPr/>
            </p:nvSpPr>
            <p:spPr>
              <a:xfrm>
                <a:off x="2080137" y="863689"/>
                <a:ext cx="104446" cy="266539"/>
              </a:xfrm>
              <a:custGeom>
                <a:rect b="b" l="l" r="r" t="t"/>
                <a:pathLst>
                  <a:path extrusionOk="0" h="1794" w="703">
                    <a:moveTo>
                      <a:pt x="0" y="0"/>
                    </a:moveTo>
                    <a:lnTo>
                      <a:pt x="21" y="1772"/>
                    </a:lnTo>
                    <a:cubicBezTo>
                      <a:pt x="241" y="1783"/>
                      <a:pt x="472" y="1793"/>
                      <a:pt x="703" y="1793"/>
                    </a:cubicBez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3"/>
              <p:cNvSpPr/>
              <p:nvPr/>
            </p:nvSpPr>
            <p:spPr>
              <a:xfrm>
                <a:off x="1790269" y="967988"/>
                <a:ext cx="115441" cy="140401"/>
              </a:xfrm>
              <a:custGeom>
                <a:rect b="b" l="l" r="r" t="t"/>
                <a:pathLst>
                  <a:path extrusionOk="0" h="945" w="777">
                    <a:moveTo>
                      <a:pt x="1" y="1"/>
                    </a:moveTo>
                    <a:lnTo>
                      <a:pt x="43" y="787"/>
                    </a:lnTo>
                    <a:cubicBezTo>
                      <a:pt x="263" y="850"/>
                      <a:pt x="515" y="903"/>
                      <a:pt x="777" y="945"/>
                    </a:cubicBez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3"/>
              <p:cNvSpPr/>
              <p:nvPr/>
            </p:nvSpPr>
            <p:spPr>
              <a:xfrm>
                <a:off x="2203156" y="863689"/>
                <a:ext cx="156001" cy="268025"/>
              </a:xfrm>
              <a:custGeom>
                <a:rect b="b" l="l" r="r" t="t"/>
                <a:pathLst>
                  <a:path extrusionOk="0" h="1804" w="1050">
                    <a:moveTo>
                      <a:pt x="1" y="0"/>
                    </a:moveTo>
                    <a:lnTo>
                      <a:pt x="32" y="1804"/>
                    </a:lnTo>
                    <a:lnTo>
                      <a:pt x="105" y="1804"/>
                    </a:lnTo>
                    <a:cubicBezTo>
                      <a:pt x="431" y="1804"/>
                      <a:pt x="745" y="1783"/>
                      <a:pt x="1049" y="1772"/>
                    </a:cubicBez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3"/>
              <p:cNvSpPr/>
              <p:nvPr/>
            </p:nvSpPr>
            <p:spPr>
              <a:xfrm>
                <a:off x="2379216" y="863689"/>
                <a:ext cx="145007" cy="261785"/>
              </a:xfrm>
              <a:custGeom>
                <a:rect b="b" l="l" r="r" t="t"/>
                <a:pathLst>
                  <a:path extrusionOk="0" h="1762" w="976">
                    <a:moveTo>
                      <a:pt x="22" y="0"/>
                    </a:moveTo>
                    <a:lnTo>
                      <a:pt x="1" y="1762"/>
                    </a:lnTo>
                    <a:cubicBezTo>
                      <a:pt x="315" y="1730"/>
                      <a:pt x="619" y="1699"/>
                      <a:pt x="913" y="1657"/>
                    </a:cubicBezTo>
                    <a:lnTo>
                      <a:pt x="9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3"/>
              <p:cNvSpPr/>
              <p:nvPr/>
            </p:nvSpPr>
            <p:spPr>
              <a:xfrm>
                <a:off x="1924283" y="894741"/>
                <a:ext cx="140401" cy="230733"/>
              </a:xfrm>
              <a:custGeom>
                <a:rect b="b" l="l" r="r" t="t"/>
                <a:pathLst>
                  <a:path extrusionOk="0" h="1553" w="945">
                    <a:moveTo>
                      <a:pt x="1" y="1"/>
                    </a:moveTo>
                    <a:lnTo>
                      <a:pt x="22" y="1448"/>
                    </a:lnTo>
                    <a:cubicBezTo>
                      <a:pt x="315" y="1501"/>
                      <a:pt x="619" y="1532"/>
                      <a:pt x="944" y="1553"/>
                    </a:cubicBez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3"/>
              <p:cNvSpPr/>
              <p:nvPr/>
            </p:nvSpPr>
            <p:spPr>
              <a:xfrm>
                <a:off x="1944489" y="913462"/>
                <a:ext cx="93749" cy="23623"/>
              </a:xfrm>
              <a:custGeom>
                <a:rect b="b" l="l" r="r" t="t"/>
                <a:pathLst>
                  <a:path extrusionOk="0" h="159" w="631">
                    <a:moveTo>
                      <a:pt x="1" y="1"/>
                    </a:moveTo>
                    <a:lnTo>
                      <a:pt x="1" y="158"/>
                    </a:lnTo>
                    <a:lnTo>
                      <a:pt x="630" y="158"/>
                    </a:lnTo>
                    <a:lnTo>
                      <a:pt x="6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3"/>
              <p:cNvSpPr/>
              <p:nvPr/>
            </p:nvSpPr>
            <p:spPr>
              <a:xfrm>
                <a:off x="1946123" y="952388"/>
                <a:ext cx="93601" cy="23623"/>
              </a:xfrm>
              <a:custGeom>
                <a:rect b="b" l="l" r="r" t="t"/>
                <a:pathLst>
                  <a:path extrusionOk="0" h="159" w="630">
                    <a:moveTo>
                      <a:pt x="0" y="1"/>
                    </a:moveTo>
                    <a:lnTo>
                      <a:pt x="0" y="158"/>
                    </a:lnTo>
                    <a:lnTo>
                      <a:pt x="630" y="158"/>
                    </a:lnTo>
                    <a:lnTo>
                      <a:pt x="61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3"/>
              <p:cNvSpPr/>
              <p:nvPr/>
            </p:nvSpPr>
            <p:spPr>
              <a:xfrm>
                <a:off x="1941369" y="1201695"/>
                <a:ext cx="104595" cy="20503"/>
              </a:xfrm>
              <a:custGeom>
                <a:rect b="b" l="l" r="r" t="t"/>
                <a:pathLst>
                  <a:path extrusionOk="0" h="138" w="704">
                    <a:moveTo>
                      <a:pt x="1" y="1"/>
                    </a:moveTo>
                    <a:lnTo>
                      <a:pt x="1" y="137"/>
                    </a:lnTo>
                    <a:lnTo>
                      <a:pt x="704" y="137"/>
                    </a:lnTo>
                    <a:lnTo>
                      <a:pt x="70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3"/>
              <p:cNvSpPr/>
              <p:nvPr/>
            </p:nvSpPr>
            <p:spPr>
              <a:xfrm>
                <a:off x="2122480" y="1201695"/>
                <a:ext cx="18572" cy="14263"/>
              </a:xfrm>
              <a:custGeom>
                <a:rect b="b" l="l" r="r" t="t"/>
                <a:pathLst>
                  <a:path extrusionOk="0" h="96" w="125">
                    <a:moveTo>
                      <a:pt x="104" y="1"/>
                    </a:moveTo>
                    <a:cubicBezTo>
                      <a:pt x="67" y="1"/>
                      <a:pt x="0" y="87"/>
                      <a:pt x="72" y="95"/>
                    </a:cubicBezTo>
                    <a:cubicBezTo>
                      <a:pt x="103" y="95"/>
                      <a:pt x="124" y="64"/>
                      <a:pt x="124" y="32"/>
                    </a:cubicBezTo>
                    <a:cubicBezTo>
                      <a:pt x="124" y="9"/>
                      <a:pt x="116" y="1"/>
                      <a:pt x="10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3"/>
              <p:cNvSpPr/>
              <p:nvPr/>
            </p:nvSpPr>
            <p:spPr>
              <a:xfrm>
                <a:off x="2401057" y="1179854"/>
                <a:ext cx="85875" cy="42343"/>
              </a:xfrm>
              <a:custGeom>
                <a:rect b="b" l="l" r="r" t="t"/>
                <a:pathLst>
                  <a:path extrusionOk="0" h="285" w="578">
                    <a:moveTo>
                      <a:pt x="0" y="1"/>
                    </a:moveTo>
                    <a:lnTo>
                      <a:pt x="11" y="284"/>
                    </a:lnTo>
                    <a:lnTo>
                      <a:pt x="577" y="284"/>
                    </a:lnTo>
                    <a:lnTo>
                      <a:pt x="577"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3"/>
              <p:cNvSpPr/>
              <p:nvPr/>
            </p:nvSpPr>
            <p:spPr>
              <a:xfrm>
                <a:off x="1804384" y="982103"/>
                <a:ext cx="74881" cy="39075"/>
              </a:xfrm>
              <a:custGeom>
                <a:rect b="b" l="l" r="r" t="t"/>
                <a:pathLst>
                  <a:path extrusionOk="0" h="263" w="504">
                    <a:moveTo>
                      <a:pt x="503" y="0"/>
                    </a:moveTo>
                    <a:lnTo>
                      <a:pt x="0" y="21"/>
                    </a:lnTo>
                    <a:lnTo>
                      <a:pt x="0" y="262"/>
                    </a:lnTo>
                    <a:lnTo>
                      <a:pt x="503" y="241"/>
                    </a:lnTo>
                    <a:lnTo>
                      <a:pt x="50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3"/>
              <p:cNvSpPr/>
              <p:nvPr/>
            </p:nvSpPr>
            <p:spPr>
              <a:xfrm>
                <a:off x="1815229" y="1195455"/>
                <a:ext cx="70275" cy="39223"/>
              </a:xfrm>
              <a:custGeom>
                <a:rect b="b" l="l" r="r" t="t"/>
                <a:pathLst>
                  <a:path extrusionOk="0" h="264" w="473">
                    <a:moveTo>
                      <a:pt x="472" y="1"/>
                    </a:moveTo>
                    <a:lnTo>
                      <a:pt x="1" y="22"/>
                    </a:lnTo>
                    <a:lnTo>
                      <a:pt x="1" y="263"/>
                    </a:lnTo>
                    <a:lnTo>
                      <a:pt x="472" y="242"/>
                    </a:lnTo>
                    <a:lnTo>
                      <a:pt x="4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3"/>
              <p:cNvSpPr/>
              <p:nvPr/>
            </p:nvSpPr>
            <p:spPr>
              <a:xfrm>
                <a:off x="2276403" y="1195455"/>
                <a:ext cx="18869" cy="17383"/>
              </a:xfrm>
              <a:custGeom>
                <a:rect b="b" l="l" r="r" t="t"/>
                <a:pathLst>
                  <a:path extrusionOk="0" h="117" w="127">
                    <a:moveTo>
                      <a:pt x="56" y="0"/>
                    </a:moveTo>
                    <a:cubicBezTo>
                      <a:pt x="1" y="0"/>
                      <a:pt x="3" y="116"/>
                      <a:pt x="63" y="116"/>
                    </a:cubicBezTo>
                    <a:cubicBezTo>
                      <a:pt x="95" y="116"/>
                      <a:pt x="126" y="85"/>
                      <a:pt x="126" y="53"/>
                    </a:cubicBezTo>
                    <a:cubicBezTo>
                      <a:pt x="126" y="22"/>
                      <a:pt x="95" y="1"/>
                      <a:pt x="63" y="1"/>
                    </a:cubicBezTo>
                    <a:cubicBezTo>
                      <a:pt x="61" y="0"/>
                      <a:pt x="58" y="0"/>
                      <a:pt x="56"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3"/>
              <p:cNvSpPr/>
              <p:nvPr/>
            </p:nvSpPr>
            <p:spPr>
              <a:xfrm>
                <a:off x="2261100" y="938422"/>
                <a:ext cx="18572" cy="12629"/>
              </a:xfrm>
              <a:custGeom>
                <a:rect b="b" l="l" r="r" t="t"/>
                <a:pathLst>
                  <a:path extrusionOk="0" h="85" w="125">
                    <a:moveTo>
                      <a:pt x="104" y="0"/>
                    </a:moveTo>
                    <a:cubicBezTo>
                      <a:pt x="67" y="0"/>
                      <a:pt x="1" y="84"/>
                      <a:pt x="72" y="84"/>
                    </a:cubicBezTo>
                    <a:cubicBezTo>
                      <a:pt x="103" y="84"/>
                      <a:pt x="124" y="64"/>
                      <a:pt x="124" y="32"/>
                    </a:cubicBezTo>
                    <a:cubicBezTo>
                      <a:pt x="124" y="9"/>
                      <a:pt x="116" y="0"/>
                      <a:pt x="104"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3"/>
              <p:cNvSpPr/>
              <p:nvPr/>
            </p:nvSpPr>
            <p:spPr>
              <a:xfrm>
                <a:off x="2433743" y="1140928"/>
                <a:ext cx="18869" cy="18869"/>
              </a:xfrm>
              <a:custGeom>
                <a:rect b="b" l="l" r="r" t="t"/>
                <a:pathLst>
                  <a:path extrusionOk="0" h="127" w="127">
                    <a:moveTo>
                      <a:pt x="64" y="1"/>
                    </a:moveTo>
                    <a:cubicBezTo>
                      <a:pt x="22" y="1"/>
                      <a:pt x="1" y="22"/>
                      <a:pt x="1" y="64"/>
                    </a:cubicBezTo>
                    <a:cubicBezTo>
                      <a:pt x="1" y="95"/>
                      <a:pt x="22" y="127"/>
                      <a:pt x="64" y="127"/>
                    </a:cubicBezTo>
                    <a:cubicBezTo>
                      <a:pt x="95" y="127"/>
                      <a:pt x="126" y="95"/>
                      <a:pt x="126" y="64"/>
                    </a:cubicBezTo>
                    <a:cubicBezTo>
                      <a:pt x="12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3"/>
              <p:cNvSpPr/>
              <p:nvPr/>
            </p:nvSpPr>
            <p:spPr>
              <a:xfrm>
                <a:off x="2446966" y="939759"/>
                <a:ext cx="23177" cy="15897"/>
              </a:xfrm>
              <a:custGeom>
                <a:rect b="b" l="l" r="r" t="t"/>
                <a:pathLst>
                  <a:path extrusionOk="0" h="107" w="156">
                    <a:moveTo>
                      <a:pt x="135" y="0"/>
                    </a:moveTo>
                    <a:cubicBezTo>
                      <a:pt x="93" y="0"/>
                      <a:pt x="1" y="107"/>
                      <a:pt x="90" y="107"/>
                    </a:cubicBezTo>
                    <a:cubicBezTo>
                      <a:pt x="121" y="107"/>
                      <a:pt x="153" y="75"/>
                      <a:pt x="153" y="34"/>
                    </a:cubicBezTo>
                    <a:cubicBezTo>
                      <a:pt x="155" y="10"/>
                      <a:pt x="147" y="0"/>
                      <a:pt x="135"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0" name="Google Shape;1880;p43"/>
            <p:cNvSpPr/>
            <p:nvPr/>
          </p:nvSpPr>
          <p:spPr>
            <a:xfrm>
              <a:off x="4058696" y="880775"/>
              <a:ext cx="59429" cy="28229"/>
            </a:xfrm>
            <a:custGeom>
              <a:rect b="b" l="l" r="r" t="t"/>
              <a:pathLst>
                <a:path extrusionOk="0" h="190" w="400">
                  <a:moveTo>
                    <a:pt x="1" y="1"/>
                  </a:moveTo>
                  <a:lnTo>
                    <a:pt x="1" y="189"/>
                  </a:lnTo>
                  <a:lnTo>
                    <a:pt x="399" y="189"/>
                  </a:lnTo>
                  <a:lnTo>
                    <a:pt x="38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3"/>
            <p:cNvSpPr/>
            <p:nvPr/>
          </p:nvSpPr>
          <p:spPr>
            <a:xfrm>
              <a:off x="4173989" y="880775"/>
              <a:ext cx="62549" cy="28229"/>
            </a:xfrm>
            <a:custGeom>
              <a:rect b="b" l="l" r="r" t="t"/>
              <a:pathLst>
                <a:path extrusionOk="0" h="190" w="421">
                  <a:moveTo>
                    <a:pt x="1" y="1"/>
                  </a:moveTo>
                  <a:lnTo>
                    <a:pt x="11" y="189"/>
                  </a:lnTo>
                  <a:lnTo>
                    <a:pt x="420" y="189"/>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3"/>
            <p:cNvSpPr/>
            <p:nvPr/>
          </p:nvSpPr>
          <p:spPr>
            <a:xfrm>
              <a:off x="2787497" y="882410"/>
              <a:ext cx="37440" cy="18720"/>
            </a:xfrm>
            <a:custGeom>
              <a:rect b="b" l="l" r="r" t="t"/>
              <a:pathLst>
                <a:path extrusionOk="0" h="126" w="252">
                  <a:moveTo>
                    <a:pt x="0" y="0"/>
                  </a:moveTo>
                  <a:lnTo>
                    <a:pt x="10" y="126"/>
                  </a:lnTo>
                  <a:lnTo>
                    <a:pt x="252" y="126"/>
                  </a:lnTo>
                  <a:lnTo>
                    <a:pt x="252"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3"/>
            <p:cNvSpPr/>
            <p:nvPr/>
          </p:nvSpPr>
          <p:spPr>
            <a:xfrm>
              <a:off x="2869956" y="880775"/>
              <a:ext cx="65669" cy="28229"/>
            </a:xfrm>
            <a:custGeom>
              <a:rect b="b" l="l" r="r" t="t"/>
              <a:pathLst>
                <a:path extrusionOk="0" h="190" w="442">
                  <a:moveTo>
                    <a:pt x="1" y="1"/>
                  </a:moveTo>
                  <a:lnTo>
                    <a:pt x="1" y="189"/>
                  </a:lnTo>
                  <a:lnTo>
                    <a:pt x="441" y="189"/>
                  </a:lnTo>
                  <a:lnTo>
                    <a:pt x="43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3"/>
            <p:cNvSpPr/>
            <p:nvPr/>
          </p:nvSpPr>
          <p:spPr>
            <a:xfrm>
              <a:off x="2999364" y="880775"/>
              <a:ext cx="68640" cy="28229"/>
            </a:xfrm>
            <a:custGeom>
              <a:rect b="b" l="l" r="r" t="t"/>
              <a:pathLst>
                <a:path extrusionOk="0" h="190" w="462">
                  <a:moveTo>
                    <a:pt x="0" y="1"/>
                  </a:moveTo>
                  <a:lnTo>
                    <a:pt x="0" y="189"/>
                  </a:lnTo>
                  <a:lnTo>
                    <a:pt x="462" y="189"/>
                  </a:lnTo>
                  <a:lnTo>
                    <a:pt x="46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3"/>
            <p:cNvSpPr/>
            <p:nvPr/>
          </p:nvSpPr>
          <p:spPr>
            <a:xfrm>
              <a:off x="3402891"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3"/>
            <p:cNvSpPr/>
            <p:nvPr/>
          </p:nvSpPr>
          <p:spPr>
            <a:xfrm>
              <a:off x="3524424" y="880775"/>
              <a:ext cx="96721" cy="28229"/>
            </a:xfrm>
            <a:custGeom>
              <a:rect b="b" l="l" r="r" t="t"/>
              <a:pathLst>
                <a:path extrusionOk="0" h="190" w="651">
                  <a:moveTo>
                    <a:pt x="0" y="1"/>
                  </a:moveTo>
                  <a:lnTo>
                    <a:pt x="0" y="189"/>
                  </a:lnTo>
                  <a:lnTo>
                    <a:pt x="64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3"/>
            <p:cNvSpPr/>
            <p:nvPr/>
          </p:nvSpPr>
          <p:spPr>
            <a:xfrm>
              <a:off x="2095737"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3"/>
            <p:cNvSpPr/>
            <p:nvPr/>
          </p:nvSpPr>
          <p:spPr>
            <a:xfrm>
              <a:off x="2217271" y="880775"/>
              <a:ext cx="96721" cy="28229"/>
            </a:xfrm>
            <a:custGeom>
              <a:rect b="b" l="l" r="r" t="t"/>
              <a:pathLst>
                <a:path extrusionOk="0" h="190" w="651">
                  <a:moveTo>
                    <a:pt x="0" y="1"/>
                  </a:moveTo>
                  <a:lnTo>
                    <a:pt x="0" y="189"/>
                  </a:lnTo>
                  <a:lnTo>
                    <a:pt x="65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3"/>
            <p:cNvSpPr/>
            <p:nvPr/>
          </p:nvSpPr>
          <p:spPr>
            <a:xfrm>
              <a:off x="2408782" y="880775"/>
              <a:ext cx="102961" cy="28229"/>
            </a:xfrm>
            <a:custGeom>
              <a:rect b="b" l="l" r="r" t="t"/>
              <a:pathLst>
                <a:path extrusionOk="0" h="190" w="693">
                  <a:moveTo>
                    <a:pt x="1" y="1"/>
                  </a:moveTo>
                  <a:lnTo>
                    <a:pt x="11" y="189"/>
                  </a:lnTo>
                  <a:lnTo>
                    <a:pt x="693" y="189"/>
                  </a:lnTo>
                  <a:lnTo>
                    <a:pt x="69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43"/>
          <p:cNvGrpSpPr/>
          <p:nvPr/>
        </p:nvGrpSpPr>
        <p:grpSpPr>
          <a:xfrm flipH="1">
            <a:off x="5161963" y="859708"/>
            <a:ext cx="3268775" cy="380199"/>
            <a:chOff x="975489" y="863689"/>
            <a:chExt cx="3268775" cy="380199"/>
          </a:xfrm>
        </p:grpSpPr>
        <p:grpSp>
          <p:nvGrpSpPr>
            <p:cNvPr id="1891" name="Google Shape;1891;p43"/>
            <p:cNvGrpSpPr/>
            <p:nvPr/>
          </p:nvGrpSpPr>
          <p:grpSpPr>
            <a:xfrm>
              <a:off x="975489" y="863689"/>
              <a:ext cx="3268775" cy="380199"/>
              <a:chOff x="975489" y="863689"/>
              <a:chExt cx="3268775" cy="380199"/>
            </a:xfrm>
          </p:grpSpPr>
          <p:sp>
            <p:nvSpPr>
              <p:cNvPr id="1892" name="Google Shape;1892;p43"/>
              <p:cNvSpPr/>
              <p:nvPr/>
            </p:nvSpPr>
            <p:spPr>
              <a:xfrm>
                <a:off x="2505355" y="905736"/>
                <a:ext cx="166847" cy="338151"/>
              </a:xfrm>
              <a:custGeom>
                <a:rect b="b" l="l" r="r" t="t"/>
                <a:pathLst>
                  <a:path extrusionOk="0" h="2276" w="1123">
                    <a:moveTo>
                      <a:pt x="588" y="0"/>
                    </a:moveTo>
                    <a:lnTo>
                      <a:pt x="1" y="2171"/>
                    </a:lnTo>
                    <a:lnTo>
                      <a:pt x="546" y="2276"/>
                    </a:lnTo>
                    <a:lnTo>
                      <a:pt x="1123" y="74"/>
                    </a:lnTo>
                    <a:lnTo>
                      <a:pt x="5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3"/>
              <p:cNvSpPr/>
              <p:nvPr/>
            </p:nvSpPr>
            <p:spPr>
              <a:xfrm>
                <a:off x="2536556" y="905736"/>
                <a:ext cx="135647" cy="207407"/>
              </a:xfrm>
              <a:custGeom>
                <a:rect b="b" l="l" r="r" t="t"/>
                <a:pathLst>
                  <a:path extrusionOk="0" h="1396" w="913">
                    <a:moveTo>
                      <a:pt x="378" y="0"/>
                    </a:moveTo>
                    <a:lnTo>
                      <a:pt x="1" y="1395"/>
                    </a:lnTo>
                    <a:cubicBezTo>
                      <a:pt x="200" y="1374"/>
                      <a:pt x="399" y="1332"/>
                      <a:pt x="598" y="1280"/>
                    </a:cubicBezTo>
                    <a:lnTo>
                      <a:pt x="913" y="74"/>
                    </a:lnTo>
                    <a:lnTo>
                      <a:pt x="3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3"/>
              <p:cNvSpPr/>
              <p:nvPr/>
            </p:nvSpPr>
            <p:spPr>
              <a:xfrm>
                <a:off x="2592717" y="930696"/>
                <a:ext cx="54675" cy="45315"/>
              </a:xfrm>
              <a:custGeom>
                <a:rect b="b" l="l" r="r" t="t"/>
                <a:pathLst>
                  <a:path extrusionOk="0" h="305" w="368">
                    <a:moveTo>
                      <a:pt x="74" y="0"/>
                    </a:moveTo>
                    <a:lnTo>
                      <a:pt x="0" y="294"/>
                    </a:lnTo>
                    <a:lnTo>
                      <a:pt x="283" y="304"/>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3"/>
              <p:cNvSpPr/>
              <p:nvPr/>
            </p:nvSpPr>
            <p:spPr>
              <a:xfrm>
                <a:off x="2525710" y="1186094"/>
                <a:ext cx="51555" cy="45463"/>
              </a:xfrm>
              <a:custGeom>
                <a:rect b="b" l="l" r="r" t="t"/>
                <a:pathLst>
                  <a:path extrusionOk="0" h="306" w="347">
                    <a:moveTo>
                      <a:pt x="63" y="1"/>
                    </a:moveTo>
                    <a:lnTo>
                      <a:pt x="0" y="232"/>
                    </a:lnTo>
                    <a:lnTo>
                      <a:pt x="283" y="305"/>
                    </a:lnTo>
                    <a:lnTo>
                      <a:pt x="346" y="64"/>
                    </a:lnTo>
                    <a:lnTo>
                      <a:pt x="6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3"/>
              <p:cNvSpPr/>
              <p:nvPr/>
            </p:nvSpPr>
            <p:spPr>
              <a:xfrm>
                <a:off x="2598957" y="986708"/>
                <a:ext cx="14114" cy="32835"/>
              </a:xfrm>
              <a:custGeom>
                <a:rect b="b" l="l" r="r" t="t"/>
                <a:pathLst>
                  <a:path extrusionOk="0" h="221" w="95">
                    <a:moveTo>
                      <a:pt x="53" y="1"/>
                    </a:moveTo>
                    <a:lnTo>
                      <a:pt x="0" y="221"/>
                    </a:lnTo>
                    <a:lnTo>
                      <a:pt x="42" y="221"/>
                    </a:lnTo>
                    <a:lnTo>
                      <a:pt x="95"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3"/>
              <p:cNvSpPr/>
              <p:nvPr/>
            </p:nvSpPr>
            <p:spPr>
              <a:xfrm>
                <a:off x="1664130" y="896376"/>
                <a:ext cx="115441" cy="346025"/>
              </a:xfrm>
              <a:custGeom>
                <a:rect b="b" l="l" r="r" t="t"/>
                <a:pathLst>
                  <a:path extrusionOk="0" h="2329" w="777">
                    <a:moveTo>
                      <a:pt x="0" y="0"/>
                    </a:moveTo>
                    <a:lnTo>
                      <a:pt x="32" y="2328"/>
                    </a:lnTo>
                    <a:lnTo>
                      <a:pt x="776" y="2328"/>
                    </a:lnTo>
                    <a:lnTo>
                      <a:pt x="60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3"/>
              <p:cNvSpPr/>
              <p:nvPr/>
            </p:nvSpPr>
            <p:spPr>
              <a:xfrm>
                <a:off x="975489" y="896376"/>
                <a:ext cx="151247" cy="346025"/>
              </a:xfrm>
              <a:custGeom>
                <a:rect b="b" l="l" r="r" t="t"/>
                <a:pathLst>
                  <a:path extrusionOk="0" h="2329" w="1018">
                    <a:moveTo>
                      <a:pt x="32" y="0"/>
                    </a:moveTo>
                    <a:lnTo>
                      <a:pt x="0" y="2328"/>
                    </a:lnTo>
                    <a:lnTo>
                      <a:pt x="923" y="2328"/>
                    </a:lnTo>
                    <a:lnTo>
                      <a:pt x="10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3"/>
              <p:cNvSpPr/>
              <p:nvPr/>
            </p:nvSpPr>
            <p:spPr>
              <a:xfrm>
                <a:off x="1385256" y="991463"/>
                <a:ext cx="109201" cy="250939"/>
              </a:xfrm>
              <a:custGeom>
                <a:rect b="b" l="l" r="r" t="t"/>
                <a:pathLst>
                  <a:path extrusionOk="0" h="1689" w="735">
                    <a:moveTo>
                      <a:pt x="42" y="0"/>
                    </a:moveTo>
                    <a:lnTo>
                      <a:pt x="0" y="1688"/>
                    </a:lnTo>
                    <a:lnTo>
                      <a:pt x="734" y="1688"/>
                    </a:lnTo>
                    <a:lnTo>
                      <a:pt x="6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3"/>
              <p:cNvSpPr/>
              <p:nvPr/>
            </p:nvSpPr>
            <p:spPr>
              <a:xfrm>
                <a:off x="1280809" y="896376"/>
                <a:ext cx="88995" cy="346025"/>
              </a:xfrm>
              <a:custGeom>
                <a:rect b="b" l="l" r="r" t="t"/>
                <a:pathLst>
                  <a:path extrusionOk="0" h="2329" w="599">
                    <a:moveTo>
                      <a:pt x="1" y="0"/>
                    </a:moveTo>
                    <a:lnTo>
                      <a:pt x="64" y="2328"/>
                    </a:lnTo>
                    <a:lnTo>
                      <a:pt x="598" y="2328"/>
                    </a:lnTo>
                    <a:lnTo>
                      <a:pt x="5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3"/>
              <p:cNvSpPr/>
              <p:nvPr/>
            </p:nvSpPr>
            <p:spPr>
              <a:xfrm>
                <a:off x="1126589" y="929062"/>
                <a:ext cx="146641" cy="313339"/>
              </a:xfrm>
              <a:custGeom>
                <a:rect b="b" l="l" r="r" t="t"/>
                <a:pathLst>
                  <a:path extrusionOk="0" h="2109" w="987">
                    <a:moveTo>
                      <a:pt x="84" y="1"/>
                    </a:moveTo>
                    <a:lnTo>
                      <a:pt x="1" y="2108"/>
                    </a:lnTo>
                    <a:lnTo>
                      <a:pt x="986" y="2108"/>
                    </a:lnTo>
                    <a:lnTo>
                      <a:pt x="902" y="64"/>
                    </a:lnTo>
                    <a:lnTo>
                      <a:pt x="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3"/>
              <p:cNvSpPr/>
              <p:nvPr/>
            </p:nvSpPr>
            <p:spPr>
              <a:xfrm>
                <a:off x="1502036" y="924456"/>
                <a:ext cx="151247" cy="317945"/>
              </a:xfrm>
              <a:custGeom>
                <a:rect b="b" l="l" r="r" t="t"/>
                <a:pathLst>
                  <a:path extrusionOk="0" h="2140" w="1018">
                    <a:moveTo>
                      <a:pt x="1" y="0"/>
                    </a:moveTo>
                    <a:lnTo>
                      <a:pt x="32" y="2139"/>
                    </a:lnTo>
                    <a:lnTo>
                      <a:pt x="1018" y="2139"/>
                    </a:lnTo>
                    <a:lnTo>
                      <a:pt x="913" y="3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3"/>
              <p:cNvSpPr/>
              <p:nvPr/>
            </p:nvSpPr>
            <p:spPr>
              <a:xfrm>
                <a:off x="1667250" y="1116116"/>
                <a:ext cx="112321" cy="126287"/>
              </a:xfrm>
              <a:custGeom>
                <a:rect b="b" l="l" r="r" t="t"/>
                <a:pathLst>
                  <a:path extrusionOk="0" h="850" w="756">
                    <a:moveTo>
                      <a:pt x="0" y="0"/>
                    </a:moveTo>
                    <a:lnTo>
                      <a:pt x="11" y="839"/>
                    </a:lnTo>
                    <a:lnTo>
                      <a:pt x="755" y="849"/>
                    </a:lnTo>
                    <a:lnTo>
                      <a:pt x="713" y="315"/>
                    </a:lnTo>
                    <a:cubicBezTo>
                      <a:pt x="483" y="189"/>
                      <a:pt x="242" y="94"/>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3"/>
              <p:cNvSpPr/>
              <p:nvPr/>
            </p:nvSpPr>
            <p:spPr>
              <a:xfrm>
                <a:off x="975489" y="1031875"/>
                <a:ext cx="146641" cy="210527"/>
              </a:xfrm>
              <a:custGeom>
                <a:rect b="b" l="l" r="r" t="t"/>
                <a:pathLst>
                  <a:path extrusionOk="0" h="1417" w="987">
                    <a:moveTo>
                      <a:pt x="986" y="1"/>
                    </a:moveTo>
                    <a:lnTo>
                      <a:pt x="986" y="1"/>
                    </a:lnTo>
                    <a:cubicBezTo>
                      <a:pt x="651" y="11"/>
                      <a:pt x="325" y="43"/>
                      <a:pt x="21" y="74"/>
                    </a:cubicBezTo>
                    <a:lnTo>
                      <a:pt x="0" y="1416"/>
                    </a:lnTo>
                    <a:lnTo>
                      <a:pt x="923" y="1416"/>
                    </a:lnTo>
                    <a:lnTo>
                      <a:pt x="9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3"/>
              <p:cNvSpPr/>
              <p:nvPr/>
            </p:nvSpPr>
            <p:spPr>
              <a:xfrm>
                <a:off x="1385256" y="1049109"/>
                <a:ext cx="109201" cy="194779"/>
              </a:xfrm>
              <a:custGeom>
                <a:rect b="b" l="l" r="r" t="t"/>
                <a:pathLst>
                  <a:path extrusionOk="0" h="1311" w="735">
                    <a:moveTo>
                      <a:pt x="32" y="0"/>
                    </a:moveTo>
                    <a:lnTo>
                      <a:pt x="0" y="1311"/>
                    </a:lnTo>
                    <a:lnTo>
                      <a:pt x="734" y="1300"/>
                    </a:lnTo>
                    <a:lnTo>
                      <a:pt x="703" y="115"/>
                    </a:lnTo>
                    <a:cubicBezTo>
                      <a:pt x="483" y="74"/>
                      <a:pt x="262" y="32"/>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3"/>
              <p:cNvSpPr/>
              <p:nvPr/>
            </p:nvSpPr>
            <p:spPr>
              <a:xfrm>
                <a:off x="1283929" y="1036629"/>
                <a:ext cx="85875" cy="205773"/>
              </a:xfrm>
              <a:custGeom>
                <a:rect b="b" l="l" r="r" t="t"/>
                <a:pathLst>
                  <a:path extrusionOk="0" h="1385" w="578">
                    <a:moveTo>
                      <a:pt x="1" y="0"/>
                    </a:moveTo>
                    <a:lnTo>
                      <a:pt x="43" y="1384"/>
                    </a:lnTo>
                    <a:lnTo>
                      <a:pt x="577" y="1384"/>
                    </a:lnTo>
                    <a:lnTo>
                      <a:pt x="556" y="53"/>
                    </a:lnTo>
                    <a:cubicBezTo>
                      <a:pt x="378" y="32"/>
                      <a:pt x="189" y="1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3"/>
              <p:cNvSpPr/>
              <p:nvPr/>
            </p:nvSpPr>
            <p:spPr>
              <a:xfrm>
                <a:off x="1126589" y="1031875"/>
                <a:ext cx="146641" cy="210527"/>
              </a:xfrm>
              <a:custGeom>
                <a:rect b="b" l="l" r="r" t="t"/>
                <a:pathLst>
                  <a:path extrusionOk="0" h="1417" w="987">
                    <a:moveTo>
                      <a:pt x="63" y="1"/>
                    </a:moveTo>
                    <a:lnTo>
                      <a:pt x="1" y="1416"/>
                    </a:lnTo>
                    <a:lnTo>
                      <a:pt x="986" y="1416"/>
                    </a:lnTo>
                    <a:lnTo>
                      <a:pt x="934" y="22"/>
                    </a:lnTo>
                    <a:cubicBezTo>
                      <a:pt x="630" y="1"/>
                      <a:pt x="347" y="1"/>
                      <a:pt x="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3"/>
              <p:cNvSpPr/>
              <p:nvPr/>
            </p:nvSpPr>
            <p:spPr>
              <a:xfrm>
                <a:off x="1505156" y="1069315"/>
                <a:ext cx="148127" cy="173087"/>
              </a:xfrm>
              <a:custGeom>
                <a:rect b="b" l="l" r="r" t="t"/>
                <a:pathLst>
                  <a:path extrusionOk="0" h="1165" w="997">
                    <a:moveTo>
                      <a:pt x="1" y="0"/>
                    </a:moveTo>
                    <a:lnTo>
                      <a:pt x="11" y="1164"/>
                    </a:lnTo>
                    <a:lnTo>
                      <a:pt x="997" y="1164"/>
                    </a:lnTo>
                    <a:lnTo>
                      <a:pt x="955" y="263"/>
                    </a:lnTo>
                    <a:cubicBezTo>
                      <a:pt x="640" y="158"/>
                      <a:pt x="326"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3"/>
              <p:cNvSpPr/>
              <p:nvPr/>
            </p:nvSpPr>
            <p:spPr>
              <a:xfrm>
                <a:off x="995696" y="1203329"/>
                <a:ext cx="90481" cy="23474"/>
              </a:xfrm>
              <a:custGeom>
                <a:rect b="b" l="l" r="r" t="t"/>
                <a:pathLst>
                  <a:path extrusionOk="0" h="158" w="609">
                    <a:moveTo>
                      <a:pt x="11" y="0"/>
                    </a:moveTo>
                    <a:lnTo>
                      <a:pt x="1" y="158"/>
                    </a:lnTo>
                    <a:lnTo>
                      <a:pt x="609" y="158"/>
                    </a:lnTo>
                    <a:lnTo>
                      <a:pt x="609"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3"/>
              <p:cNvSpPr/>
              <p:nvPr/>
            </p:nvSpPr>
            <p:spPr>
              <a:xfrm>
                <a:off x="997330" y="1165888"/>
                <a:ext cx="90481" cy="21989"/>
              </a:xfrm>
              <a:custGeom>
                <a:rect b="b" l="l" r="r" t="t"/>
                <a:pathLst>
                  <a:path extrusionOk="0" h="148" w="609">
                    <a:moveTo>
                      <a:pt x="0" y="1"/>
                    </a:moveTo>
                    <a:lnTo>
                      <a:pt x="0" y="147"/>
                    </a:lnTo>
                    <a:lnTo>
                      <a:pt x="598" y="147"/>
                    </a:lnTo>
                    <a:lnTo>
                      <a:pt x="60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3"/>
              <p:cNvSpPr/>
              <p:nvPr/>
            </p:nvSpPr>
            <p:spPr>
              <a:xfrm>
                <a:off x="1156155" y="1193969"/>
                <a:ext cx="85875" cy="29715"/>
              </a:xfrm>
              <a:custGeom>
                <a:rect b="b" l="l" r="r" t="t"/>
                <a:pathLst>
                  <a:path extrusionOk="0" h="200" w="578">
                    <a:moveTo>
                      <a:pt x="1" y="0"/>
                    </a:moveTo>
                    <a:lnTo>
                      <a:pt x="1" y="200"/>
                    </a:lnTo>
                    <a:lnTo>
                      <a:pt x="578" y="200"/>
                    </a:lnTo>
                    <a:lnTo>
                      <a:pt x="578"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3"/>
              <p:cNvSpPr/>
              <p:nvPr/>
            </p:nvSpPr>
            <p:spPr>
              <a:xfrm>
                <a:off x="989455" y="910341"/>
                <a:ext cx="99841" cy="20503"/>
              </a:xfrm>
              <a:custGeom>
                <a:rect b="b" l="l" r="r" t="t"/>
                <a:pathLst>
                  <a:path extrusionOk="0" h="138" w="672">
                    <a:moveTo>
                      <a:pt x="1" y="1"/>
                    </a:moveTo>
                    <a:lnTo>
                      <a:pt x="1" y="137"/>
                    </a:lnTo>
                    <a:lnTo>
                      <a:pt x="672" y="137"/>
                    </a:lnTo>
                    <a:lnTo>
                      <a:pt x="6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3"/>
              <p:cNvSpPr/>
              <p:nvPr/>
            </p:nvSpPr>
            <p:spPr>
              <a:xfrm>
                <a:off x="1318695" y="916582"/>
                <a:ext cx="18423" cy="17383"/>
              </a:xfrm>
              <a:custGeom>
                <a:rect b="b" l="l" r="r" t="t"/>
                <a:pathLst>
                  <a:path extrusionOk="0" h="117" w="124">
                    <a:moveTo>
                      <a:pt x="63" y="0"/>
                    </a:moveTo>
                    <a:cubicBezTo>
                      <a:pt x="0" y="0"/>
                      <a:pt x="0" y="117"/>
                      <a:pt x="63" y="117"/>
                    </a:cubicBezTo>
                    <a:cubicBezTo>
                      <a:pt x="65" y="117"/>
                      <a:pt x="68" y="117"/>
                      <a:pt x="71" y="116"/>
                    </a:cubicBezTo>
                    <a:cubicBezTo>
                      <a:pt x="92" y="116"/>
                      <a:pt x="123" y="95"/>
                      <a:pt x="123" y="64"/>
                    </a:cubicBezTo>
                    <a:cubicBezTo>
                      <a:pt x="123" y="32"/>
                      <a:pt x="92" y="1"/>
                      <a:pt x="71" y="1"/>
                    </a:cubicBezTo>
                    <a:cubicBezTo>
                      <a:pt x="68" y="0"/>
                      <a:pt x="65" y="0"/>
                      <a:pt x="63"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3"/>
              <p:cNvSpPr/>
              <p:nvPr/>
            </p:nvSpPr>
            <p:spPr>
              <a:xfrm>
                <a:off x="1196122" y="1158163"/>
                <a:ext cx="16343" cy="11292"/>
              </a:xfrm>
              <a:custGeom>
                <a:rect b="b" l="l" r="r" t="t"/>
                <a:pathLst>
                  <a:path extrusionOk="0" h="76" w="110">
                    <a:moveTo>
                      <a:pt x="57" y="0"/>
                    </a:moveTo>
                    <a:cubicBezTo>
                      <a:pt x="0" y="0"/>
                      <a:pt x="56" y="76"/>
                      <a:pt x="90" y="76"/>
                    </a:cubicBezTo>
                    <a:cubicBezTo>
                      <a:pt x="99" y="76"/>
                      <a:pt x="107" y="69"/>
                      <a:pt x="109" y="53"/>
                    </a:cubicBezTo>
                    <a:cubicBezTo>
                      <a:pt x="109" y="21"/>
                      <a:pt x="88" y="0"/>
                      <a:pt x="5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3"/>
              <p:cNvSpPr/>
              <p:nvPr/>
            </p:nvSpPr>
            <p:spPr>
              <a:xfrm>
                <a:off x="1405462" y="1207935"/>
                <a:ext cx="67155" cy="18869"/>
              </a:xfrm>
              <a:custGeom>
                <a:rect b="b" l="l" r="r" t="t"/>
                <a:pathLst>
                  <a:path extrusionOk="0" h="127" w="452">
                    <a:moveTo>
                      <a:pt x="11" y="1"/>
                    </a:moveTo>
                    <a:lnTo>
                      <a:pt x="1" y="127"/>
                    </a:lnTo>
                    <a:lnTo>
                      <a:pt x="452" y="127"/>
                    </a:lnTo>
                    <a:lnTo>
                      <a:pt x="45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3"/>
              <p:cNvSpPr/>
              <p:nvPr/>
            </p:nvSpPr>
            <p:spPr>
              <a:xfrm>
                <a:off x="1304284" y="1187729"/>
                <a:ext cx="54675" cy="43829"/>
              </a:xfrm>
              <a:custGeom>
                <a:rect b="b" l="l" r="r" t="t"/>
                <a:pathLst>
                  <a:path extrusionOk="0" h="295" w="368">
                    <a:moveTo>
                      <a:pt x="367" y="0"/>
                    </a:moveTo>
                    <a:lnTo>
                      <a:pt x="0" y="11"/>
                    </a:lnTo>
                    <a:lnTo>
                      <a:pt x="0" y="294"/>
                    </a:lnTo>
                    <a:lnTo>
                      <a:pt x="357" y="273"/>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3"/>
              <p:cNvSpPr/>
              <p:nvPr/>
            </p:nvSpPr>
            <p:spPr>
              <a:xfrm>
                <a:off x="1534722" y="943176"/>
                <a:ext cx="78149" cy="34320"/>
              </a:xfrm>
              <a:custGeom>
                <a:rect b="b" l="l" r="r" t="t"/>
                <a:pathLst>
                  <a:path extrusionOk="0" h="231" w="526">
                    <a:moveTo>
                      <a:pt x="11" y="0"/>
                    </a:moveTo>
                    <a:lnTo>
                      <a:pt x="1" y="231"/>
                    </a:lnTo>
                    <a:lnTo>
                      <a:pt x="525" y="231"/>
                    </a:lnTo>
                    <a:lnTo>
                      <a:pt x="525"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3"/>
              <p:cNvSpPr/>
              <p:nvPr/>
            </p:nvSpPr>
            <p:spPr>
              <a:xfrm>
                <a:off x="1673490" y="913462"/>
                <a:ext cx="62400" cy="39075"/>
              </a:xfrm>
              <a:custGeom>
                <a:rect b="b" l="l" r="r" t="t"/>
                <a:pathLst>
                  <a:path extrusionOk="0" h="263" w="420">
                    <a:moveTo>
                      <a:pt x="11" y="1"/>
                    </a:moveTo>
                    <a:lnTo>
                      <a:pt x="0" y="242"/>
                    </a:lnTo>
                    <a:lnTo>
                      <a:pt x="420" y="263"/>
                    </a:lnTo>
                    <a:lnTo>
                      <a:pt x="420" y="22"/>
                    </a:lnTo>
                    <a:lnTo>
                      <a:pt x="1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3"/>
              <p:cNvSpPr/>
              <p:nvPr/>
            </p:nvSpPr>
            <p:spPr>
              <a:xfrm>
                <a:off x="1523876" y="1200209"/>
                <a:ext cx="104595" cy="28229"/>
              </a:xfrm>
              <a:custGeom>
                <a:rect b="b" l="l" r="r" t="t"/>
                <a:pathLst>
                  <a:path extrusionOk="0" h="190" w="704">
                    <a:moveTo>
                      <a:pt x="1" y="0"/>
                    </a:moveTo>
                    <a:lnTo>
                      <a:pt x="11" y="189"/>
                    </a:lnTo>
                    <a:lnTo>
                      <a:pt x="703" y="189"/>
                    </a:lnTo>
                    <a:lnTo>
                      <a:pt x="69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3"/>
              <p:cNvSpPr/>
              <p:nvPr/>
            </p:nvSpPr>
            <p:spPr>
              <a:xfrm>
                <a:off x="1679730" y="1161283"/>
                <a:ext cx="78001" cy="71761"/>
              </a:xfrm>
              <a:custGeom>
                <a:rect b="b" l="l" r="r" t="t"/>
                <a:pathLst>
                  <a:path extrusionOk="0" h="483" w="525">
                    <a:moveTo>
                      <a:pt x="0" y="0"/>
                    </a:moveTo>
                    <a:lnTo>
                      <a:pt x="11" y="483"/>
                    </a:lnTo>
                    <a:lnTo>
                      <a:pt x="525" y="483"/>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3"/>
              <p:cNvSpPr/>
              <p:nvPr/>
            </p:nvSpPr>
            <p:spPr>
              <a:xfrm>
                <a:off x="1327610" y="1144048"/>
                <a:ext cx="7874" cy="32983"/>
              </a:xfrm>
              <a:custGeom>
                <a:rect b="b" l="l" r="r" t="t"/>
                <a:pathLst>
                  <a:path extrusionOk="0" h="222" w="53">
                    <a:moveTo>
                      <a:pt x="53" y="1"/>
                    </a:moveTo>
                    <a:lnTo>
                      <a:pt x="0" y="11"/>
                    </a:lnTo>
                    <a:lnTo>
                      <a:pt x="0" y="221"/>
                    </a:lnTo>
                    <a:lnTo>
                      <a:pt x="53" y="221"/>
                    </a:lnTo>
                    <a:lnTo>
                      <a:pt x="5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3"/>
              <p:cNvSpPr/>
              <p:nvPr/>
            </p:nvSpPr>
            <p:spPr>
              <a:xfrm>
                <a:off x="1424183" y="1008252"/>
                <a:ext cx="26297" cy="21394"/>
              </a:xfrm>
              <a:custGeom>
                <a:rect b="b" l="l" r="r" t="t"/>
                <a:pathLst>
                  <a:path extrusionOk="0" h="144" w="177">
                    <a:moveTo>
                      <a:pt x="107" y="0"/>
                    </a:moveTo>
                    <a:cubicBezTo>
                      <a:pt x="103" y="0"/>
                      <a:pt x="99" y="1"/>
                      <a:pt x="95" y="2"/>
                    </a:cubicBezTo>
                    <a:cubicBezTo>
                      <a:pt x="32" y="2"/>
                      <a:pt x="0" y="86"/>
                      <a:pt x="53" y="128"/>
                    </a:cubicBezTo>
                    <a:cubicBezTo>
                      <a:pt x="66" y="139"/>
                      <a:pt x="80" y="143"/>
                      <a:pt x="95" y="143"/>
                    </a:cubicBezTo>
                    <a:cubicBezTo>
                      <a:pt x="137" y="143"/>
                      <a:pt x="176" y="102"/>
                      <a:pt x="168" y="55"/>
                    </a:cubicBezTo>
                    <a:cubicBezTo>
                      <a:pt x="159" y="28"/>
                      <a:pt x="134" y="0"/>
                      <a:pt x="107"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3"/>
              <p:cNvSpPr/>
              <p:nvPr/>
            </p:nvSpPr>
            <p:spPr>
              <a:xfrm>
                <a:off x="2778137" y="863689"/>
                <a:ext cx="74881" cy="378711"/>
              </a:xfrm>
              <a:custGeom>
                <a:rect b="b" l="l" r="r" t="t"/>
                <a:pathLst>
                  <a:path extrusionOk="0" h="2549" w="504">
                    <a:moveTo>
                      <a:pt x="0" y="0"/>
                    </a:moveTo>
                    <a:lnTo>
                      <a:pt x="21" y="2548"/>
                    </a:lnTo>
                    <a:lnTo>
                      <a:pt x="503" y="2548"/>
                    </a:ln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3"/>
              <p:cNvSpPr/>
              <p:nvPr/>
            </p:nvSpPr>
            <p:spPr>
              <a:xfrm>
                <a:off x="3683250" y="925942"/>
                <a:ext cx="113955" cy="316459"/>
              </a:xfrm>
              <a:custGeom>
                <a:rect b="b" l="l" r="r" t="t"/>
                <a:pathLst>
                  <a:path extrusionOk="0" h="2130" w="767">
                    <a:moveTo>
                      <a:pt x="1" y="1"/>
                    </a:moveTo>
                    <a:lnTo>
                      <a:pt x="32" y="2129"/>
                    </a:lnTo>
                    <a:lnTo>
                      <a:pt x="766" y="2129"/>
                    </a:ln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3"/>
              <p:cNvSpPr/>
              <p:nvPr/>
            </p:nvSpPr>
            <p:spPr>
              <a:xfrm>
                <a:off x="3801663" y="925942"/>
                <a:ext cx="98355" cy="316459"/>
              </a:xfrm>
              <a:custGeom>
                <a:rect b="b" l="l" r="r" t="t"/>
                <a:pathLst>
                  <a:path extrusionOk="0" h="2130" w="662">
                    <a:moveTo>
                      <a:pt x="22" y="1"/>
                    </a:moveTo>
                    <a:lnTo>
                      <a:pt x="1" y="2129"/>
                    </a:lnTo>
                    <a:lnTo>
                      <a:pt x="598" y="2129"/>
                    </a:ln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3"/>
              <p:cNvSpPr/>
              <p:nvPr/>
            </p:nvSpPr>
            <p:spPr>
              <a:xfrm>
                <a:off x="3683250" y="925942"/>
                <a:ext cx="106081" cy="223007"/>
              </a:xfrm>
              <a:custGeom>
                <a:rect b="b" l="l" r="r" t="t"/>
                <a:pathLst>
                  <a:path extrusionOk="0" h="1501" w="714">
                    <a:moveTo>
                      <a:pt x="1" y="1"/>
                    </a:moveTo>
                    <a:lnTo>
                      <a:pt x="22" y="1500"/>
                    </a:lnTo>
                    <a:lnTo>
                      <a:pt x="74" y="1500"/>
                    </a:lnTo>
                    <a:cubicBezTo>
                      <a:pt x="294" y="1500"/>
                      <a:pt x="504" y="1490"/>
                      <a:pt x="714" y="1479"/>
                    </a:cubicBezTo>
                    <a:lnTo>
                      <a:pt x="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3"/>
              <p:cNvSpPr/>
              <p:nvPr/>
            </p:nvSpPr>
            <p:spPr>
              <a:xfrm>
                <a:off x="3801663" y="925942"/>
                <a:ext cx="98355" cy="218253"/>
              </a:xfrm>
              <a:custGeom>
                <a:rect b="b" l="l" r="r" t="t"/>
                <a:pathLst>
                  <a:path extrusionOk="0" h="1469" w="662">
                    <a:moveTo>
                      <a:pt x="22" y="1"/>
                    </a:moveTo>
                    <a:lnTo>
                      <a:pt x="1" y="1469"/>
                    </a:lnTo>
                    <a:cubicBezTo>
                      <a:pt x="221" y="1448"/>
                      <a:pt x="431" y="1416"/>
                      <a:pt x="619" y="1385"/>
                    </a:cubicBezTo>
                    <a:lnTo>
                      <a:pt x="66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3"/>
              <p:cNvSpPr/>
              <p:nvPr/>
            </p:nvSpPr>
            <p:spPr>
              <a:xfrm>
                <a:off x="3692610" y="940056"/>
                <a:ext cx="67155" cy="24960"/>
              </a:xfrm>
              <a:custGeom>
                <a:rect b="b" l="l" r="r" t="t"/>
                <a:pathLst>
                  <a:path extrusionOk="0" h="168" w="452">
                    <a:moveTo>
                      <a:pt x="1" y="0"/>
                    </a:moveTo>
                    <a:lnTo>
                      <a:pt x="11" y="168"/>
                    </a:lnTo>
                    <a:lnTo>
                      <a:pt x="451" y="168"/>
                    </a:lnTo>
                    <a:lnTo>
                      <a:pt x="441"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3"/>
              <p:cNvSpPr/>
              <p:nvPr/>
            </p:nvSpPr>
            <p:spPr>
              <a:xfrm>
                <a:off x="3817263" y="1189214"/>
                <a:ext cx="57795" cy="36103"/>
              </a:xfrm>
              <a:custGeom>
                <a:rect b="b" l="l" r="r" t="t"/>
                <a:pathLst>
                  <a:path extrusionOk="0" h="243" w="389">
                    <a:moveTo>
                      <a:pt x="0" y="1"/>
                    </a:moveTo>
                    <a:lnTo>
                      <a:pt x="11" y="242"/>
                    </a:lnTo>
                    <a:lnTo>
                      <a:pt x="388" y="242"/>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3"/>
              <p:cNvSpPr/>
              <p:nvPr/>
            </p:nvSpPr>
            <p:spPr>
              <a:xfrm>
                <a:off x="3821869" y="941542"/>
                <a:ext cx="70275" cy="21989"/>
              </a:xfrm>
              <a:custGeom>
                <a:rect b="b" l="l" r="r" t="t"/>
                <a:pathLst>
                  <a:path extrusionOk="0" h="148" w="473">
                    <a:moveTo>
                      <a:pt x="1" y="1"/>
                    </a:moveTo>
                    <a:lnTo>
                      <a:pt x="11" y="147"/>
                    </a:lnTo>
                    <a:lnTo>
                      <a:pt x="473" y="14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3"/>
              <p:cNvSpPr/>
              <p:nvPr/>
            </p:nvSpPr>
            <p:spPr>
              <a:xfrm>
                <a:off x="3734656" y="1203329"/>
                <a:ext cx="11143" cy="14114"/>
              </a:xfrm>
              <a:custGeom>
                <a:rect b="b" l="l" r="r" t="t"/>
                <a:pathLst>
                  <a:path extrusionOk="0" h="95" w="75">
                    <a:moveTo>
                      <a:pt x="32" y="0"/>
                    </a:moveTo>
                    <a:cubicBezTo>
                      <a:pt x="11" y="0"/>
                      <a:pt x="1" y="21"/>
                      <a:pt x="1" y="42"/>
                    </a:cubicBezTo>
                    <a:cubicBezTo>
                      <a:pt x="1" y="74"/>
                      <a:pt x="11" y="95"/>
                      <a:pt x="32" y="95"/>
                    </a:cubicBezTo>
                    <a:cubicBezTo>
                      <a:pt x="64" y="95"/>
                      <a:pt x="74" y="74"/>
                      <a:pt x="74" y="42"/>
                    </a:cubicBezTo>
                    <a:cubicBezTo>
                      <a:pt x="74" y="21"/>
                      <a:pt x="64" y="0"/>
                      <a:pt x="3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3"/>
              <p:cNvSpPr/>
              <p:nvPr/>
            </p:nvSpPr>
            <p:spPr>
              <a:xfrm>
                <a:off x="3723810" y="985223"/>
                <a:ext cx="10994" cy="14114"/>
              </a:xfrm>
              <a:custGeom>
                <a:rect b="b" l="l" r="r" t="t"/>
                <a:pathLst>
                  <a:path extrusionOk="0" h="95" w="74">
                    <a:moveTo>
                      <a:pt x="42" y="0"/>
                    </a:moveTo>
                    <a:cubicBezTo>
                      <a:pt x="21" y="0"/>
                      <a:pt x="0" y="21"/>
                      <a:pt x="0" y="42"/>
                    </a:cubicBezTo>
                    <a:cubicBezTo>
                      <a:pt x="0" y="74"/>
                      <a:pt x="21" y="95"/>
                      <a:pt x="42" y="95"/>
                    </a:cubicBezTo>
                    <a:cubicBezTo>
                      <a:pt x="63" y="95"/>
                      <a:pt x="74" y="74"/>
                      <a:pt x="74" y="42"/>
                    </a:cubicBezTo>
                    <a:cubicBezTo>
                      <a:pt x="74" y="21"/>
                      <a:pt x="63" y="0"/>
                      <a:pt x="42"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3"/>
              <p:cNvSpPr/>
              <p:nvPr/>
            </p:nvSpPr>
            <p:spPr>
              <a:xfrm>
                <a:off x="3839104" y="1156528"/>
                <a:ext cx="12629" cy="17383"/>
              </a:xfrm>
              <a:custGeom>
                <a:rect b="b" l="l" r="r" t="t"/>
                <a:pathLst>
                  <a:path extrusionOk="0" h="117" w="85">
                    <a:moveTo>
                      <a:pt x="42" y="1"/>
                    </a:moveTo>
                    <a:cubicBezTo>
                      <a:pt x="21" y="1"/>
                      <a:pt x="0" y="32"/>
                      <a:pt x="0" y="64"/>
                    </a:cubicBezTo>
                    <a:cubicBezTo>
                      <a:pt x="0" y="85"/>
                      <a:pt x="21" y="116"/>
                      <a:pt x="42" y="116"/>
                    </a:cubicBezTo>
                    <a:cubicBezTo>
                      <a:pt x="63" y="116"/>
                      <a:pt x="84" y="85"/>
                      <a:pt x="84" y="64"/>
                    </a:cubicBezTo>
                    <a:cubicBezTo>
                      <a:pt x="84" y="3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3"/>
              <p:cNvSpPr/>
              <p:nvPr/>
            </p:nvSpPr>
            <p:spPr>
              <a:xfrm>
                <a:off x="3918591" y="1013155"/>
                <a:ext cx="112321" cy="229247"/>
              </a:xfrm>
              <a:custGeom>
                <a:rect b="b" l="l" r="r" t="t"/>
                <a:pathLst>
                  <a:path extrusionOk="0" h="1543" w="756">
                    <a:moveTo>
                      <a:pt x="0" y="1"/>
                    </a:moveTo>
                    <a:lnTo>
                      <a:pt x="0" y="1542"/>
                    </a:lnTo>
                    <a:lnTo>
                      <a:pt x="713" y="1542"/>
                    </a:ln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3"/>
              <p:cNvSpPr/>
              <p:nvPr/>
            </p:nvSpPr>
            <p:spPr>
              <a:xfrm>
                <a:off x="3918591" y="1013155"/>
                <a:ext cx="112321" cy="117075"/>
              </a:xfrm>
              <a:custGeom>
                <a:rect b="b" l="l" r="r" t="t"/>
                <a:pathLst>
                  <a:path extrusionOk="0" h="788" w="756">
                    <a:moveTo>
                      <a:pt x="0" y="1"/>
                    </a:moveTo>
                    <a:lnTo>
                      <a:pt x="0" y="662"/>
                    </a:lnTo>
                    <a:cubicBezTo>
                      <a:pt x="220" y="704"/>
                      <a:pt x="472" y="745"/>
                      <a:pt x="734" y="787"/>
                    </a:cubicBezTo>
                    <a:lnTo>
                      <a:pt x="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3"/>
              <p:cNvSpPr/>
              <p:nvPr/>
            </p:nvSpPr>
            <p:spPr>
              <a:xfrm>
                <a:off x="3929437" y="1025635"/>
                <a:ext cx="76515" cy="32983"/>
              </a:xfrm>
              <a:custGeom>
                <a:rect b="b" l="l" r="r" t="t"/>
                <a:pathLst>
                  <a:path extrusionOk="0" h="222" w="515">
                    <a:moveTo>
                      <a:pt x="514" y="1"/>
                    </a:moveTo>
                    <a:lnTo>
                      <a:pt x="11" y="22"/>
                    </a:lnTo>
                    <a:lnTo>
                      <a:pt x="0" y="221"/>
                    </a:lnTo>
                    <a:lnTo>
                      <a:pt x="504" y="200"/>
                    </a:lnTo>
                    <a:lnTo>
                      <a:pt x="5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3"/>
              <p:cNvSpPr/>
              <p:nvPr/>
            </p:nvSpPr>
            <p:spPr>
              <a:xfrm>
                <a:off x="3930922" y="1203329"/>
                <a:ext cx="71909" cy="32835"/>
              </a:xfrm>
              <a:custGeom>
                <a:rect b="b" l="l" r="r" t="t"/>
                <a:pathLst>
                  <a:path extrusionOk="0" h="221" w="484">
                    <a:moveTo>
                      <a:pt x="483" y="0"/>
                    </a:moveTo>
                    <a:lnTo>
                      <a:pt x="11" y="21"/>
                    </a:lnTo>
                    <a:lnTo>
                      <a:pt x="1" y="220"/>
                    </a:lnTo>
                    <a:lnTo>
                      <a:pt x="473" y="200"/>
                    </a:lnTo>
                    <a:lnTo>
                      <a:pt x="48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3"/>
              <p:cNvSpPr/>
              <p:nvPr/>
            </p:nvSpPr>
            <p:spPr>
              <a:xfrm>
                <a:off x="4049336" y="863689"/>
                <a:ext cx="101475" cy="378711"/>
              </a:xfrm>
              <a:custGeom>
                <a:rect b="b" l="l" r="r" t="t"/>
                <a:pathLst>
                  <a:path extrusionOk="0" h="2549" w="683">
                    <a:moveTo>
                      <a:pt x="1" y="0"/>
                    </a:moveTo>
                    <a:lnTo>
                      <a:pt x="32" y="2548"/>
                    </a:lnTo>
                    <a:lnTo>
                      <a:pt x="683" y="2548"/>
                    </a:ln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3"/>
              <p:cNvSpPr/>
              <p:nvPr/>
            </p:nvSpPr>
            <p:spPr>
              <a:xfrm>
                <a:off x="4155269" y="863689"/>
                <a:ext cx="88995" cy="378711"/>
              </a:xfrm>
              <a:custGeom>
                <a:rect b="b" l="l" r="r" t="t"/>
                <a:pathLst>
                  <a:path extrusionOk="0" h="2549" w="599">
                    <a:moveTo>
                      <a:pt x="22" y="0"/>
                    </a:moveTo>
                    <a:lnTo>
                      <a:pt x="1" y="2548"/>
                    </a:lnTo>
                    <a:lnTo>
                      <a:pt x="536" y="2548"/>
                    </a:lnTo>
                    <a:lnTo>
                      <a:pt x="59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3"/>
              <p:cNvSpPr/>
              <p:nvPr/>
            </p:nvSpPr>
            <p:spPr>
              <a:xfrm>
                <a:off x="4049336" y="863689"/>
                <a:ext cx="95235" cy="268025"/>
              </a:xfrm>
              <a:custGeom>
                <a:rect b="b" l="l" r="r" t="t"/>
                <a:pathLst>
                  <a:path extrusionOk="0" h="1804" w="641">
                    <a:moveTo>
                      <a:pt x="1" y="0"/>
                    </a:moveTo>
                    <a:lnTo>
                      <a:pt x="22" y="1804"/>
                    </a:lnTo>
                    <a:lnTo>
                      <a:pt x="64" y="1804"/>
                    </a:lnTo>
                    <a:cubicBezTo>
                      <a:pt x="263" y="1793"/>
                      <a:pt x="452" y="1783"/>
                      <a:pt x="641" y="1772"/>
                    </a:cubicBezTo>
                    <a:lnTo>
                      <a:pt x="54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3"/>
              <p:cNvSpPr/>
              <p:nvPr/>
            </p:nvSpPr>
            <p:spPr>
              <a:xfrm>
                <a:off x="4156903" y="863689"/>
                <a:ext cx="87361" cy="261785"/>
              </a:xfrm>
              <a:custGeom>
                <a:rect b="b" l="l" r="r" t="t"/>
                <a:pathLst>
                  <a:path extrusionOk="0" h="1762" w="588">
                    <a:moveTo>
                      <a:pt x="21" y="0"/>
                    </a:moveTo>
                    <a:lnTo>
                      <a:pt x="0" y="1762"/>
                    </a:lnTo>
                    <a:cubicBezTo>
                      <a:pt x="189" y="1730"/>
                      <a:pt x="368" y="1699"/>
                      <a:pt x="556" y="1657"/>
                    </a:cubicBezTo>
                    <a:lnTo>
                      <a:pt x="5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3"/>
              <p:cNvSpPr/>
              <p:nvPr/>
            </p:nvSpPr>
            <p:spPr>
              <a:xfrm>
                <a:off x="4169384" y="1179854"/>
                <a:ext cx="53040" cy="42343"/>
              </a:xfrm>
              <a:custGeom>
                <a:rect b="b" l="l" r="r" t="t"/>
                <a:pathLst>
                  <a:path extrusionOk="0" h="285" w="357">
                    <a:moveTo>
                      <a:pt x="0" y="1"/>
                    </a:moveTo>
                    <a:lnTo>
                      <a:pt x="11" y="284"/>
                    </a:lnTo>
                    <a:lnTo>
                      <a:pt x="357" y="284"/>
                    </a:lnTo>
                    <a:lnTo>
                      <a:pt x="346"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3"/>
              <p:cNvSpPr/>
              <p:nvPr/>
            </p:nvSpPr>
            <p:spPr>
              <a:xfrm>
                <a:off x="4096137" y="1195455"/>
                <a:ext cx="9509" cy="17383"/>
              </a:xfrm>
              <a:custGeom>
                <a:rect b="b" l="l" r="r" t="t"/>
                <a:pathLst>
                  <a:path extrusionOk="0" h="117" w="64">
                    <a:moveTo>
                      <a:pt x="32" y="1"/>
                    </a:moveTo>
                    <a:cubicBezTo>
                      <a:pt x="11" y="1"/>
                      <a:pt x="1" y="22"/>
                      <a:pt x="1" y="53"/>
                    </a:cubicBezTo>
                    <a:cubicBezTo>
                      <a:pt x="1" y="85"/>
                      <a:pt x="11" y="116"/>
                      <a:pt x="32" y="116"/>
                    </a:cubicBezTo>
                    <a:cubicBezTo>
                      <a:pt x="42" y="116"/>
                      <a:pt x="63" y="85"/>
                      <a:pt x="63" y="53"/>
                    </a:cubicBezTo>
                    <a:cubicBezTo>
                      <a:pt x="63"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3"/>
              <p:cNvSpPr/>
              <p:nvPr/>
            </p:nvSpPr>
            <p:spPr>
              <a:xfrm>
                <a:off x="4086777" y="935302"/>
                <a:ext cx="9509" cy="15749"/>
              </a:xfrm>
              <a:custGeom>
                <a:rect b="b" l="l" r="r" t="t"/>
                <a:pathLst>
                  <a:path extrusionOk="0" h="106" w="64">
                    <a:moveTo>
                      <a:pt x="32" y="1"/>
                    </a:moveTo>
                    <a:cubicBezTo>
                      <a:pt x="11" y="1"/>
                      <a:pt x="1" y="22"/>
                      <a:pt x="1" y="53"/>
                    </a:cubicBezTo>
                    <a:cubicBezTo>
                      <a:pt x="1" y="85"/>
                      <a:pt x="11" y="105"/>
                      <a:pt x="32" y="105"/>
                    </a:cubicBezTo>
                    <a:cubicBezTo>
                      <a:pt x="53" y="105"/>
                      <a:pt x="64" y="85"/>
                      <a:pt x="64" y="53"/>
                    </a:cubicBezTo>
                    <a:cubicBezTo>
                      <a:pt x="6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3"/>
              <p:cNvSpPr/>
              <p:nvPr/>
            </p:nvSpPr>
            <p:spPr>
              <a:xfrm>
                <a:off x="4189590" y="1140928"/>
                <a:ext cx="11143" cy="18869"/>
              </a:xfrm>
              <a:custGeom>
                <a:rect b="b" l="l" r="r" t="t"/>
                <a:pathLst>
                  <a:path extrusionOk="0" h="127" w="75">
                    <a:moveTo>
                      <a:pt x="32" y="1"/>
                    </a:moveTo>
                    <a:cubicBezTo>
                      <a:pt x="11" y="1"/>
                      <a:pt x="1" y="22"/>
                      <a:pt x="1" y="64"/>
                    </a:cubicBezTo>
                    <a:cubicBezTo>
                      <a:pt x="1" y="95"/>
                      <a:pt x="11" y="127"/>
                      <a:pt x="32" y="127"/>
                    </a:cubicBezTo>
                    <a:cubicBezTo>
                      <a:pt x="53" y="127"/>
                      <a:pt x="74" y="95"/>
                      <a:pt x="74" y="64"/>
                    </a:cubicBezTo>
                    <a:cubicBezTo>
                      <a:pt x="74" y="22"/>
                      <a:pt x="64"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3"/>
              <p:cNvSpPr/>
              <p:nvPr/>
            </p:nvSpPr>
            <p:spPr>
              <a:xfrm>
                <a:off x="2860596" y="863689"/>
                <a:ext cx="112321" cy="378711"/>
              </a:xfrm>
              <a:custGeom>
                <a:rect b="b" l="l" r="r" t="t"/>
                <a:pathLst>
                  <a:path extrusionOk="0" h="2549" w="756">
                    <a:moveTo>
                      <a:pt x="1" y="0"/>
                    </a:moveTo>
                    <a:lnTo>
                      <a:pt x="22" y="2548"/>
                    </a:lnTo>
                    <a:lnTo>
                      <a:pt x="756" y="2548"/>
                    </a:ln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3"/>
              <p:cNvSpPr/>
              <p:nvPr/>
            </p:nvSpPr>
            <p:spPr>
              <a:xfrm>
                <a:off x="2977523" y="863689"/>
                <a:ext cx="98206" cy="378711"/>
              </a:xfrm>
              <a:custGeom>
                <a:rect b="b" l="l" r="r" t="t"/>
                <a:pathLst>
                  <a:path extrusionOk="0" h="2549" w="661">
                    <a:moveTo>
                      <a:pt x="21" y="0"/>
                    </a:moveTo>
                    <a:lnTo>
                      <a:pt x="0" y="2548"/>
                    </a:lnTo>
                    <a:lnTo>
                      <a:pt x="598" y="2548"/>
                    </a:lnTo>
                    <a:lnTo>
                      <a:pt x="6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3"/>
              <p:cNvSpPr/>
              <p:nvPr/>
            </p:nvSpPr>
            <p:spPr>
              <a:xfrm>
                <a:off x="2673690" y="894741"/>
                <a:ext cx="96721" cy="347660"/>
              </a:xfrm>
              <a:custGeom>
                <a:rect b="b" l="l" r="r" t="t"/>
                <a:pathLst>
                  <a:path extrusionOk="0" h="2340" w="651">
                    <a:moveTo>
                      <a:pt x="1" y="1"/>
                    </a:moveTo>
                    <a:lnTo>
                      <a:pt x="11" y="2339"/>
                    </a:lnTo>
                    <a:lnTo>
                      <a:pt x="651" y="2339"/>
                    </a:ln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3"/>
              <p:cNvSpPr/>
              <p:nvPr/>
            </p:nvSpPr>
            <p:spPr>
              <a:xfrm>
                <a:off x="2778137" y="863689"/>
                <a:ext cx="70126" cy="266539"/>
              </a:xfrm>
              <a:custGeom>
                <a:rect b="b" l="l" r="r" t="t"/>
                <a:pathLst>
                  <a:path extrusionOk="0" h="1794" w="472">
                    <a:moveTo>
                      <a:pt x="0" y="0"/>
                    </a:moveTo>
                    <a:lnTo>
                      <a:pt x="11" y="1772"/>
                    </a:lnTo>
                    <a:cubicBezTo>
                      <a:pt x="157" y="1783"/>
                      <a:pt x="315" y="1793"/>
                      <a:pt x="472" y="1793"/>
                    </a:cubicBezTo>
                    <a:lnTo>
                      <a:pt x="3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3"/>
              <p:cNvSpPr/>
              <p:nvPr/>
            </p:nvSpPr>
            <p:spPr>
              <a:xfrm>
                <a:off x="2860596" y="863689"/>
                <a:ext cx="104595" cy="268025"/>
              </a:xfrm>
              <a:custGeom>
                <a:rect b="b" l="l" r="r" t="t"/>
                <a:pathLst>
                  <a:path extrusionOk="0" h="1804" w="704">
                    <a:moveTo>
                      <a:pt x="1" y="0"/>
                    </a:moveTo>
                    <a:lnTo>
                      <a:pt x="22" y="1804"/>
                    </a:lnTo>
                    <a:lnTo>
                      <a:pt x="64" y="1804"/>
                    </a:lnTo>
                    <a:cubicBezTo>
                      <a:pt x="284" y="1804"/>
                      <a:pt x="504" y="1783"/>
                      <a:pt x="703" y="1772"/>
                    </a:cubicBezTo>
                    <a:lnTo>
                      <a:pt x="59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3"/>
              <p:cNvSpPr/>
              <p:nvPr/>
            </p:nvSpPr>
            <p:spPr>
              <a:xfrm>
                <a:off x="2979009" y="863689"/>
                <a:ext cx="96721" cy="261785"/>
              </a:xfrm>
              <a:custGeom>
                <a:rect b="b" l="l" r="r" t="t"/>
                <a:pathLst>
                  <a:path extrusionOk="0" h="1762" w="651">
                    <a:moveTo>
                      <a:pt x="11" y="0"/>
                    </a:moveTo>
                    <a:lnTo>
                      <a:pt x="1" y="1762"/>
                    </a:lnTo>
                    <a:cubicBezTo>
                      <a:pt x="211" y="1730"/>
                      <a:pt x="410" y="1699"/>
                      <a:pt x="609" y="1657"/>
                    </a:cubicBezTo>
                    <a:lnTo>
                      <a:pt x="6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3"/>
              <p:cNvSpPr/>
              <p:nvPr/>
            </p:nvSpPr>
            <p:spPr>
              <a:xfrm>
                <a:off x="2673690" y="894741"/>
                <a:ext cx="93601" cy="230733"/>
              </a:xfrm>
              <a:custGeom>
                <a:rect b="b" l="l" r="r" t="t"/>
                <a:pathLst>
                  <a:path extrusionOk="0" h="1553" w="630">
                    <a:moveTo>
                      <a:pt x="1" y="1"/>
                    </a:moveTo>
                    <a:lnTo>
                      <a:pt x="11" y="1448"/>
                    </a:lnTo>
                    <a:cubicBezTo>
                      <a:pt x="210" y="1501"/>
                      <a:pt x="420" y="1532"/>
                      <a:pt x="630" y="1553"/>
                    </a:cubicBezTo>
                    <a:lnTo>
                      <a:pt x="588" y="32"/>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3"/>
              <p:cNvSpPr/>
              <p:nvPr/>
            </p:nvSpPr>
            <p:spPr>
              <a:xfrm>
                <a:off x="2686170" y="913462"/>
                <a:ext cx="64035" cy="23623"/>
              </a:xfrm>
              <a:custGeom>
                <a:rect b="b" l="l" r="r" t="t"/>
                <a:pathLst>
                  <a:path extrusionOk="0" h="159" w="431">
                    <a:moveTo>
                      <a:pt x="0" y="1"/>
                    </a:moveTo>
                    <a:lnTo>
                      <a:pt x="0" y="158"/>
                    </a:lnTo>
                    <a:lnTo>
                      <a:pt x="43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3"/>
              <p:cNvSpPr/>
              <p:nvPr/>
            </p:nvSpPr>
            <p:spPr>
              <a:xfrm>
                <a:off x="2687656" y="952388"/>
                <a:ext cx="62549" cy="23623"/>
              </a:xfrm>
              <a:custGeom>
                <a:rect b="b" l="l" r="r" t="t"/>
                <a:pathLst>
                  <a:path extrusionOk="0" h="159" w="421">
                    <a:moveTo>
                      <a:pt x="1" y="1"/>
                    </a:moveTo>
                    <a:lnTo>
                      <a:pt x="1" y="158"/>
                    </a:lnTo>
                    <a:lnTo>
                      <a:pt x="420" y="158"/>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3"/>
              <p:cNvSpPr/>
              <p:nvPr/>
            </p:nvSpPr>
            <p:spPr>
              <a:xfrm>
                <a:off x="2684536" y="1201695"/>
                <a:ext cx="70275" cy="20503"/>
              </a:xfrm>
              <a:custGeom>
                <a:rect b="b" l="l" r="r" t="t"/>
                <a:pathLst>
                  <a:path extrusionOk="0" h="138" w="473">
                    <a:moveTo>
                      <a:pt x="1" y="1"/>
                    </a:moveTo>
                    <a:lnTo>
                      <a:pt x="1" y="137"/>
                    </a:lnTo>
                    <a:lnTo>
                      <a:pt x="473" y="137"/>
                    </a:lnTo>
                    <a:lnTo>
                      <a:pt x="47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3"/>
              <p:cNvSpPr/>
              <p:nvPr/>
            </p:nvSpPr>
            <p:spPr>
              <a:xfrm>
                <a:off x="2807703" y="1198575"/>
                <a:ext cx="10994" cy="17383"/>
              </a:xfrm>
              <a:custGeom>
                <a:rect b="b" l="l" r="r" t="t"/>
                <a:pathLst>
                  <a:path extrusionOk="0" h="117" w="74">
                    <a:moveTo>
                      <a:pt x="32" y="1"/>
                    </a:moveTo>
                    <a:cubicBezTo>
                      <a:pt x="11" y="1"/>
                      <a:pt x="0" y="22"/>
                      <a:pt x="0" y="53"/>
                    </a:cubicBezTo>
                    <a:cubicBezTo>
                      <a:pt x="0" y="85"/>
                      <a:pt x="11" y="116"/>
                      <a:pt x="32" y="116"/>
                    </a:cubicBezTo>
                    <a:cubicBezTo>
                      <a:pt x="53" y="116"/>
                      <a:pt x="74" y="85"/>
                      <a:pt x="74" y="53"/>
                    </a:cubicBezTo>
                    <a:cubicBezTo>
                      <a:pt x="74" y="22"/>
                      <a:pt x="53" y="1"/>
                      <a:pt x="3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3"/>
              <p:cNvSpPr/>
              <p:nvPr/>
            </p:nvSpPr>
            <p:spPr>
              <a:xfrm>
                <a:off x="2993124" y="1179854"/>
                <a:ext cx="59280" cy="42343"/>
              </a:xfrm>
              <a:custGeom>
                <a:rect b="b" l="l" r="r" t="t"/>
                <a:pathLst>
                  <a:path extrusionOk="0" h="285" w="399">
                    <a:moveTo>
                      <a:pt x="0" y="1"/>
                    </a:moveTo>
                    <a:lnTo>
                      <a:pt x="11" y="284"/>
                    </a:lnTo>
                    <a:lnTo>
                      <a:pt x="399" y="284"/>
                    </a:lnTo>
                    <a:lnTo>
                      <a:pt x="388"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3"/>
              <p:cNvSpPr/>
              <p:nvPr/>
            </p:nvSpPr>
            <p:spPr>
              <a:xfrm>
                <a:off x="2910517" y="1195455"/>
                <a:ext cx="10994" cy="17383"/>
              </a:xfrm>
              <a:custGeom>
                <a:rect b="b" l="l" r="r" t="t"/>
                <a:pathLst>
                  <a:path extrusionOk="0" h="117" w="74">
                    <a:moveTo>
                      <a:pt x="42" y="1"/>
                    </a:moveTo>
                    <a:cubicBezTo>
                      <a:pt x="21" y="1"/>
                      <a:pt x="0" y="22"/>
                      <a:pt x="0" y="53"/>
                    </a:cubicBezTo>
                    <a:cubicBezTo>
                      <a:pt x="0" y="85"/>
                      <a:pt x="21" y="116"/>
                      <a:pt x="42" y="116"/>
                    </a:cubicBezTo>
                    <a:cubicBezTo>
                      <a:pt x="63" y="116"/>
                      <a:pt x="74" y="85"/>
                      <a:pt x="74" y="53"/>
                    </a:cubicBezTo>
                    <a:cubicBezTo>
                      <a:pt x="7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3"/>
              <p:cNvSpPr/>
              <p:nvPr/>
            </p:nvSpPr>
            <p:spPr>
              <a:xfrm>
                <a:off x="2901156" y="935302"/>
                <a:ext cx="12629" cy="15749"/>
              </a:xfrm>
              <a:custGeom>
                <a:rect b="b" l="l" r="r" t="t"/>
                <a:pathLst>
                  <a:path extrusionOk="0" h="106" w="85">
                    <a:moveTo>
                      <a:pt x="42" y="1"/>
                    </a:moveTo>
                    <a:cubicBezTo>
                      <a:pt x="21" y="1"/>
                      <a:pt x="1" y="22"/>
                      <a:pt x="1" y="53"/>
                    </a:cubicBezTo>
                    <a:cubicBezTo>
                      <a:pt x="1" y="85"/>
                      <a:pt x="21" y="105"/>
                      <a:pt x="42" y="105"/>
                    </a:cubicBezTo>
                    <a:cubicBezTo>
                      <a:pt x="63" y="105"/>
                      <a:pt x="84" y="85"/>
                      <a:pt x="84" y="53"/>
                    </a:cubicBezTo>
                    <a:cubicBezTo>
                      <a:pt x="84" y="22"/>
                      <a:pt x="6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3"/>
              <p:cNvSpPr/>
              <p:nvPr/>
            </p:nvSpPr>
            <p:spPr>
              <a:xfrm>
                <a:off x="3014964" y="1140928"/>
                <a:ext cx="14114" cy="18869"/>
              </a:xfrm>
              <a:custGeom>
                <a:rect b="b" l="l" r="r" t="t"/>
                <a:pathLst>
                  <a:path extrusionOk="0" h="127" w="95">
                    <a:moveTo>
                      <a:pt x="42" y="1"/>
                    </a:moveTo>
                    <a:cubicBezTo>
                      <a:pt x="21" y="1"/>
                      <a:pt x="0" y="22"/>
                      <a:pt x="0" y="64"/>
                    </a:cubicBezTo>
                    <a:cubicBezTo>
                      <a:pt x="0" y="95"/>
                      <a:pt x="21" y="127"/>
                      <a:pt x="42" y="127"/>
                    </a:cubicBezTo>
                    <a:cubicBezTo>
                      <a:pt x="73" y="127"/>
                      <a:pt x="94" y="95"/>
                      <a:pt x="94" y="64"/>
                    </a:cubicBezTo>
                    <a:cubicBezTo>
                      <a:pt x="94" y="22"/>
                      <a:pt x="73" y="1"/>
                      <a:pt x="42"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3"/>
              <p:cNvSpPr/>
              <p:nvPr/>
            </p:nvSpPr>
            <p:spPr>
              <a:xfrm>
                <a:off x="3376296" y="863689"/>
                <a:ext cx="106081" cy="378711"/>
              </a:xfrm>
              <a:custGeom>
                <a:rect b="b" l="l" r="r" t="t"/>
                <a:pathLst>
                  <a:path extrusionOk="0" h="2549" w="714">
                    <a:moveTo>
                      <a:pt x="85" y="0"/>
                    </a:moveTo>
                    <a:lnTo>
                      <a:pt x="1" y="2548"/>
                    </a:lnTo>
                    <a:lnTo>
                      <a:pt x="714" y="2548"/>
                    </a:lnTo>
                    <a:lnTo>
                      <a:pt x="67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3"/>
              <p:cNvSpPr/>
              <p:nvPr/>
            </p:nvSpPr>
            <p:spPr>
              <a:xfrm>
                <a:off x="3094303" y="967988"/>
                <a:ext cx="112321" cy="274413"/>
              </a:xfrm>
              <a:custGeom>
                <a:rect b="b" l="l" r="r" t="t"/>
                <a:pathLst>
                  <a:path extrusionOk="0" h="1847" w="756">
                    <a:moveTo>
                      <a:pt x="1" y="1"/>
                    </a:moveTo>
                    <a:lnTo>
                      <a:pt x="1" y="1846"/>
                    </a:lnTo>
                    <a:lnTo>
                      <a:pt x="714" y="1846"/>
                    </a:ln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3"/>
              <p:cNvSpPr/>
              <p:nvPr/>
            </p:nvSpPr>
            <p:spPr>
              <a:xfrm>
                <a:off x="3500949" y="863689"/>
                <a:ext cx="160607" cy="378711"/>
              </a:xfrm>
              <a:custGeom>
                <a:rect b="b" l="l" r="r" t="t"/>
                <a:pathLst>
                  <a:path extrusionOk="0" h="2549" w="1081">
                    <a:moveTo>
                      <a:pt x="64" y="0"/>
                    </a:moveTo>
                    <a:lnTo>
                      <a:pt x="1" y="2548"/>
                    </a:lnTo>
                    <a:lnTo>
                      <a:pt x="1081" y="2548"/>
                    </a:lnTo>
                    <a:lnTo>
                      <a:pt x="95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3"/>
              <p:cNvSpPr/>
              <p:nvPr/>
            </p:nvSpPr>
            <p:spPr>
              <a:xfrm>
                <a:off x="3220590" y="894741"/>
                <a:ext cx="141887" cy="347660"/>
              </a:xfrm>
              <a:custGeom>
                <a:rect b="b" l="l" r="r" t="t"/>
                <a:pathLst>
                  <a:path extrusionOk="0" h="2340" w="955">
                    <a:moveTo>
                      <a:pt x="74" y="1"/>
                    </a:moveTo>
                    <a:lnTo>
                      <a:pt x="0" y="2339"/>
                    </a:lnTo>
                    <a:lnTo>
                      <a:pt x="954" y="2339"/>
                    </a:lnTo>
                    <a:lnTo>
                      <a:pt x="944" y="32"/>
                    </a:lnTo>
                    <a:lnTo>
                      <a:pt x="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3"/>
              <p:cNvSpPr/>
              <p:nvPr/>
            </p:nvSpPr>
            <p:spPr>
              <a:xfrm>
                <a:off x="3381050" y="863689"/>
                <a:ext cx="99841" cy="266539"/>
              </a:xfrm>
              <a:custGeom>
                <a:rect b="b" l="l" r="r" t="t"/>
                <a:pathLst>
                  <a:path extrusionOk="0" h="1794" w="672">
                    <a:moveTo>
                      <a:pt x="53" y="0"/>
                    </a:moveTo>
                    <a:lnTo>
                      <a:pt x="0" y="1772"/>
                    </a:lnTo>
                    <a:cubicBezTo>
                      <a:pt x="210" y="1783"/>
                      <a:pt x="441" y="1793"/>
                      <a:pt x="671" y="1793"/>
                    </a:cubicBezTo>
                    <a:lnTo>
                      <a:pt x="64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3"/>
              <p:cNvSpPr/>
              <p:nvPr/>
            </p:nvSpPr>
            <p:spPr>
              <a:xfrm>
                <a:off x="3094303" y="967988"/>
                <a:ext cx="112321" cy="140401"/>
              </a:xfrm>
              <a:custGeom>
                <a:rect b="b" l="l" r="r" t="t"/>
                <a:pathLst>
                  <a:path extrusionOk="0" h="945" w="756">
                    <a:moveTo>
                      <a:pt x="1" y="1"/>
                    </a:moveTo>
                    <a:lnTo>
                      <a:pt x="1" y="787"/>
                    </a:lnTo>
                    <a:cubicBezTo>
                      <a:pt x="232" y="850"/>
                      <a:pt x="473" y="903"/>
                      <a:pt x="735" y="945"/>
                    </a:cubicBezTo>
                    <a:lnTo>
                      <a:pt x="75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3"/>
              <p:cNvSpPr/>
              <p:nvPr/>
            </p:nvSpPr>
            <p:spPr>
              <a:xfrm>
                <a:off x="3504070" y="863689"/>
                <a:ext cx="151247" cy="268025"/>
              </a:xfrm>
              <a:custGeom>
                <a:rect b="b" l="l" r="r" t="t"/>
                <a:pathLst>
                  <a:path extrusionOk="0" h="1804" w="1018">
                    <a:moveTo>
                      <a:pt x="43" y="0"/>
                    </a:moveTo>
                    <a:lnTo>
                      <a:pt x="1" y="1804"/>
                    </a:lnTo>
                    <a:lnTo>
                      <a:pt x="74" y="1804"/>
                    </a:lnTo>
                    <a:cubicBezTo>
                      <a:pt x="399" y="1804"/>
                      <a:pt x="714" y="1783"/>
                      <a:pt x="1018" y="1772"/>
                    </a:cubicBezTo>
                    <a:lnTo>
                      <a:pt x="93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3"/>
              <p:cNvSpPr/>
              <p:nvPr/>
            </p:nvSpPr>
            <p:spPr>
              <a:xfrm>
                <a:off x="3225196" y="894741"/>
                <a:ext cx="135647" cy="230733"/>
              </a:xfrm>
              <a:custGeom>
                <a:rect b="b" l="l" r="r" t="t"/>
                <a:pathLst>
                  <a:path extrusionOk="0" h="1553" w="913">
                    <a:moveTo>
                      <a:pt x="43" y="1"/>
                    </a:moveTo>
                    <a:lnTo>
                      <a:pt x="1" y="1448"/>
                    </a:lnTo>
                    <a:cubicBezTo>
                      <a:pt x="284" y="1501"/>
                      <a:pt x="588" y="1532"/>
                      <a:pt x="913" y="1553"/>
                    </a:cubicBezTo>
                    <a:lnTo>
                      <a:pt x="913" y="32"/>
                    </a:lnTo>
                    <a:lnTo>
                      <a:pt x="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3"/>
              <p:cNvSpPr/>
              <p:nvPr/>
            </p:nvSpPr>
            <p:spPr>
              <a:xfrm>
                <a:off x="3250157" y="913462"/>
                <a:ext cx="93601" cy="23623"/>
              </a:xfrm>
              <a:custGeom>
                <a:rect b="b" l="l" r="r" t="t"/>
                <a:pathLst>
                  <a:path extrusionOk="0" h="159" w="630">
                    <a:moveTo>
                      <a:pt x="0" y="1"/>
                    </a:moveTo>
                    <a:lnTo>
                      <a:pt x="0" y="158"/>
                    </a:lnTo>
                    <a:lnTo>
                      <a:pt x="630"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3"/>
              <p:cNvSpPr/>
              <p:nvPr/>
            </p:nvSpPr>
            <p:spPr>
              <a:xfrm>
                <a:off x="3250157" y="952388"/>
                <a:ext cx="93601" cy="23623"/>
              </a:xfrm>
              <a:custGeom>
                <a:rect b="b" l="l" r="r" t="t"/>
                <a:pathLst>
                  <a:path extrusionOk="0" h="159" w="630">
                    <a:moveTo>
                      <a:pt x="0" y="1"/>
                    </a:moveTo>
                    <a:lnTo>
                      <a:pt x="0" y="158"/>
                    </a:lnTo>
                    <a:lnTo>
                      <a:pt x="619" y="158"/>
                    </a:lnTo>
                    <a:lnTo>
                      <a:pt x="63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3"/>
              <p:cNvSpPr/>
              <p:nvPr/>
            </p:nvSpPr>
            <p:spPr>
              <a:xfrm>
                <a:off x="3234556" y="1201695"/>
                <a:ext cx="106081" cy="20503"/>
              </a:xfrm>
              <a:custGeom>
                <a:rect b="b" l="l" r="r" t="t"/>
                <a:pathLst>
                  <a:path extrusionOk="0" h="138" w="714">
                    <a:moveTo>
                      <a:pt x="1" y="1"/>
                    </a:moveTo>
                    <a:lnTo>
                      <a:pt x="1" y="137"/>
                    </a:lnTo>
                    <a:lnTo>
                      <a:pt x="703" y="137"/>
                    </a:lnTo>
                    <a:lnTo>
                      <a:pt x="71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3"/>
              <p:cNvSpPr/>
              <p:nvPr/>
            </p:nvSpPr>
            <p:spPr>
              <a:xfrm>
                <a:off x="3416857" y="1198575"/>
                <a:ext cx="17234" cy="17383"/>
              </a:xfrm>
              <a:custGeom>
                <a:rect b="b" l="l" r="r" t="t"/>
                <a:pathLst>
                  <a:path extrusionOk="0" h="117" w="116">
                    <a:moveTo>
                      <a:pt x="63" y="1"/>
                    </a:moveTo>
                    <a:cubicBezTo>
                      <a:pt x="32" y="1"/>
                      <a:pt x="0" y="22"/>
                      <a:pt x="0" y="53"/>
                    </a:cubicBezTo>
                    <a:cubicBezTo>
                      <a:pt x="0" y="85"/>
                      <a:pt x="21" y="116"/>
                      <a:pt x="53" y="116"/>
                    </a:cubicBezTo>
                    <a:cubicBezTo>
                      <a:pt x="84" y="116"/>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3"/>
              <p:cNvSpPr/>
              <p:nvPr/>
            </p:nvSpPr>
            <p:spPr>
              <a:xfrm>
                <a:off x="3105297" y="982103"/>
                <a:ext cx="76515" cy="39075"/>
              </a:xfrm>
              <a:custGeom>
                <a:rect b="b" l="l" r="r" t="t"/>
                <a:pathLst>
                  <a:path extrusionOk="0" h="263" w="515">
                    <a:moveTo>
                      <a:pt x="514" y="0"/>
                    </a:moveTo>
                    <a:lnTo>
                      <a:pt x="11" y="21"/>
                    </a:lnTo>
                    <a:lnTo>
                      <a:pt x="0" y="262"/>
                    </a:lnTo>
                    <a:lnTo>
                      <a:pt x="514" y="241"/>
                    </a:lnTo>
                    <a:lnTo>
                      <a:pt x="514"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3"/>
              <p:cNvSpPr/>
              <p:nvPr/>
            </p:nvSpPr>
            <p:spPr>
              <a:xfrm>
                <a:off x="3106783" y="1195455"/>
                <a:ext cx="71909" cy="39223"/>
              </a:xfrm>
              <a:custGeom>
                <a:rect b="b" l="l" r="r" t="t"/>
                <a:pathLst>
                  <a:path extrusionOk="0" h="264" w="484">
                    <a:moveTo>
                      <a:pt x="483" y="1"/>
                    </a:moveTo>
                    <a:lnTo>
                      <a:pt x="11" y="22"/>
                    </a:lnTo>
                    <a:lnTo>
                      <a:pt x="1" y="263"/>
                    </a:lnTo>
                    <a:lnTo>
                      <a:pt x="483" y="242"/>
                    </a:lnTo>
                    <a:lnTo>
                      <a:pt x="48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3"/>
              <p:cNvSpPr/>
              <p:nvPr/>
            </p:nvSpPr>
            <p:spPr>
              <a:xfrm>
                <a:off x="3571076" y="1195455"/>
                <a:ext cx="17234" cy="17383"/>
              </a:xfrm>
              <a:custGeom>
                <a:rect b="b" l="l" r="r" t="t"/>
                <a:pathLst>
                  <a:path extrusionOk="0" h="117" w="116">
                    <a:moveTo>
                      <a:pt x="64" y="1"/>
                    </a:moveTo>
                    <a:cubicBezTo>
                      <a:pt x="32" y="1"/>
                      <a:pt x="1" y="22"/>
                      <a:pt x="1" y="53"/>
                    </a:cubicBezTo>
                    <a:cubicBezTo>
                      <a:pt x="1" y="85"/>
                      <a:pt x="22" y="116"/>
                      <a:pt x="53" y="116"/>
                    </a:cubicBezTo>
                    <a:cubicBezTo>
                      <a:pt x="85" y="116"/>
                      <a:pt x="116" y="85"/>
                      <a:pt x="116" y="53"/>
                    </a:cubicBezTo>
                    <a:cubicBezTo>
                      <a:pt x="11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3"/>
              <p:cNvSpPr/>
              <p:nvPr/>
            </p:nvSpPr>
            <p:spPr>
              <a:xfrm>
                <a:off x="3566471" y="935302"/>
                <a:ext cx="17234" cy="15749"/>
              </a:xfrm>
              <a:custGeom>
                <a:rect b="b" l="l" r="r" t="t"/>
                <a:pathLst>
                  <a:path extrusionOk="0" h="106" w="116">
                    <a:moveTo>
                      <a:pt x="63" y="1"/>
                    </a:moveTo>
                    <a:cubicBezTo>
                      <a:pt x="32" y="1"/>
                      <a:pt x="11" y="22"/>
                      <a:pt x="11" y="53"/>
                    </a:cubicBezTo>
                    <a:cubicBezTo>
                      <a:pt x="0" y="85"/>
                      <a:pt x="32" y="105"/>
                      <a:pt x="63" y="105"/>
                    </a:cubicBezTo>
                    <a:cubicBezTo>
                      <a:pt x="95" y="105"/>
                      <a:pt x="116" y="85"/>
                      <a:pt x="116" y="53"/>
                    </a:cubicBezTo>
                    <a:cubicBezTo>
                      <a:pt x="116" y="22"/>
                      <a:pt x="95" y="1"/>
                      <a:pt x="63"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3"/>
              <p:cNvSpPr/>
              <p:nvPr/>
            </p:nvSpPr>
            <p:spPr>
              <a:xfrm>
                <a:off x="2080137" y="863689"/>
                <a:ext cx="110687" cy="378711"/>
              </a:xfrm>
              <a:custGeom>
                <a:rect b="b" l="l" r="r" t="t"/>
                <a:pathLst>
                  <a:path extrusionOk="0" h="2549" w="745">
                    <a:moveTo>
                      <a:pt x="0" y="0"/>
                    </a:moveTo>
                    <a:lnTo>
                      <a:pt x="32" y="2548"/>
                    </a:lnTo>
                    <a:lnTo>
                      <a:pt x="745" y="2548"/>
                    </a:ln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3"/>
              <p:cNvSpPr/>
              <p:nvPr/>
            </p:nvSpPr>
            <p:spPr>
              <a:xfrm>
                <a:off x="1790269" y="967988"/>
                <a:ext cx="118561" cy="274413"/>
              </a:xfrm>
              <a:custGeom>
                <a:rect b="b" l="l" r="r" t="t"/>
                <a:pathLst>
                  <a:path extrusionOk="0" h="1847" w="798">
                    <a:moveTo>
                      <a:pt x="1" y="1"/>
                    </a:moveTo>
                    <a:lnTo>
                      <a:pt x="85" y="1846"/>
                    </a:lnTo>
                    <a:lnTo>
                      <a:pt x="798" y="1846"/>
                    </a:ln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3"/>
              <p:cNvSpPr/>
              <p:nvPr/>
            </p:nvSpPr>
            <p:spPr>
              <a:xfrm>
                <a:off x="2203156" y="863689"/>
                <a:ext cx="166847" cy="378711"/>
              </a:xfrm>
              <a:custGeom>
                <a:rect b="b" l="l" r="r" t="t"/>
                <a:pathLst>
                  <a:path extrusionOk="0" h="2549" w="1123">
                    <a:moveTo>
                      <a:pt x="1" y="0"/>
                    </a:moveTo>
                    <a:lnTo>
                      <a:pt x="43" y="2548"/>
                    </a:lnTo>
                    <a:lnTo>
                      <a:pt x="1123" y="2548"/>
                    </a:ln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3"/>
              <p:cNvSpPr/>
              <p:nvPr/>
            </p:nvSpPr>
            <p:spPr>
              <a:xfrm>
                <a:off x="2377730" y="863689"/>
                <a:ext cx="145007" cy="378711"/>
              </a:xfrm>
              <a:custGeom>
                <a:rect b="b" l="l" r="r" t="t"/>
                <a:pathLst>
                  <a:path extrusionOk="0" h="2549" w="976">
                    <a:moveTo>
                      <a:pt x="32" y="0"/>
                    </a:moveTo>
                    <a:lnTo>
                      <a:pt x="0" y="2548"/>
                    </a:lnTo>
                    <a:lnTo>
                      <a:pt x="891" y="2548"/>
                    </a:lnTo>
                    <a:lnTo>
                      <a:pt x="9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3"/>
              <p:cNvSpPr/>
              <p:nvPr/>
            </p:nvSpPr>
            <p:spPr>
              <a:xfrm>
                <a:off x="1924283" y="894741"/>
                <a:ext cx="146641" cy="347660"/>
              </a:xfrm>
              <a:custGeom>
                <a:rect b="b" l="l" r="r" t="t"/>
                <a:pathLst>
                  <a:path extrusionOk="0" h="2340" w="987">
                    <a:moveTo>
                      <a:pt x="1" y="1"/>
                    </a:moveTo>
                    <a:lnTo>
                      <a:pt x="32" y="2339"/>
                    </a:lnTo>
                    <a:lnTo>
                      <a:pt x="986" y="2339"/>
                    </a:ln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3"/>
              <p:cNvSpPr/>
              <p:nvPr/>
            </p:nvSpPr>
            <p:spPr>
              <a:xfrm>
                <a:off x="2080137" y="863689"/>
                <a:ext cx="104446" cy="266539"/>
              </a:xfrm>
              <a:custGeom>
                <a:rect b="b" l="l" r="r" t="t"/>
                <a:pathLst>
                  <a:path extrusionOk="0" h="1794" w="703">
                    <a:moveTo>
                      <a:pt x="0" y="0"/>
                    </a:moveTo>
                    <a:lnTo>
                      <a:pt x="21" y="1772"/>
                    </a:lnTo>
                    <a:cubicBezTo>
                      <a:pt x="241" y="1783"/>
                      <a:pt x="472" y="1793"/>
                      <a:pt x="703" y="1793"/>
                    </a:cubicBezTo>
                    <a:lnTo>
                      <a:pt x="58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3"/>
              <p:cNvSpPr/>
              <p:nvPr/>
            </p:nvSpPr>
            <p:spPr>
              <a:xfrm>
                <a:off x="1790269" y="967988"/>
                <a:ext cx="115441" cy="140401"/>
              </a:xfrm>
              <a:custGeom>
                <a:rect b="b" l="l" r="r" t="t"/>
                <a:pathLst>
                  <a:path extrusionOk="0" h="945" w="777">
                    <a:moveTo>
                      <a:pt x="1" y="1"/>
                    </a:moveTo>
                    <a:lnTo>
                      <a:pt x="43" y="787"/>
                    </a:lnTo>
                    <a:cubicBezTo>
                      <a:pt x="263" y="850"/>
                      <a:pt x="515" y="903"/>
                      <a:pt x="777" y="945"/>
                    </a:cubicBezTo>
                    <a:lnTo>
                      <a:pt x="76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3"/>
              <p:cNvSpPr/>
              <p:nvPr/>
            </p:nvSpPr>
            <p:spPr>
              <a:xfrm>
                <a:off x="2203156" y="863689"/>
                <a:ext cx="156001" cy="268025"/>
              </a:xfrm>
              <a:custGeom>
                <a:rect b="b" l="l" r="r" t="t"/>
                <a:pathLst>
                  <a:path extrusionOk="0" h="1804" w="1050">
                    <a:moveTo>
                      <a:pt x="1" y="0"/>
                    </a:moveTo>
                    <a:lnTo>
                      <a:pt x="32" y="1804"/>
                    </a:lnTo>
                    <a:lnTo>
                      <a:pt x="105" y="1804"/>
                    </a:lnTo>
                    <a:cubicBezTo>
                      <a:pt x="431" y="1804"/>
                      <a:pt x="745" y="1783"/>
                      <a:pt x="1049" y="1772"/>
                    </a:cubicBezTo>
                    <a:lnTo>
                      <a:pt x="89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3"/>
              <p:cNvSpPr/>
              <p:nvPr/>
            </p:nvSpPr>
            <p:spPr>
              <a:xfrm>
                <a:off x="2379216" y="863689"/>
                <a:ext cx="145007" cy="261785"/>
              </a:xfrm>
              <a:custGeom>
                <a:rect b="b" l="l" r="r" t="t"/>
                <a:pathLst>
                  <a:path extrusionOk="0" h="1762" w="976">
                    <a:moveTo>
                      <a:pt x="22" y="0"/>
                    </a:moveTo>
                    <a:lnTo>
                      <a:pt x="1" y="1762"/>
                    </a:lnTo>
                    <a:cubicBezTo>
                      <a:pt x="315" y="1730"/>
                      <a:pt x="619" y="1699"/>
                      <a:pt x="913" y="1657"/>
                    </a:cubicBezTo>
                    <a:lnTo>
                      <a:pt x="9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3"/>
              <p:cNvSpPr/>
              <p:nvPr/>
            </p:nvSpPr>
            <p:spPr>
              <a:xfrm>
                <a:off x="1924283" y="894741"/>
                <a:ext cx="140401" cy="230733"/>
              </a:xfrm>
              <a:custGeom>
                <a:rect b="b" l="l" r="r" t="t"/>
                <a:pathLst>
                  <a:path extrusionOk="0" h="1553" w="945">
                    <a:moveTo>
                      <a:pt x="1" y="1"/>
                    </a:moveTo>
                    <a:lnTo>
                      <a:pt x="22" y="1448"/>
                    </a:lnTo>
                    <a:cubicBezTo>
                      <a:pt x="315" y="1501"/>
                      <a:pt x="619" y="1532"/>
                      <a:pt x="944" y="1553"/>
                    </a:cubicBezTo>
                    <a:lnTo>
                      <a:pt x="881" y="32"/>
                    </a:ln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3"/>
              <p:cNvSpPr/>
              <p:nvPr/>
            </p:nvSpPr>
            <p:spPr>
              <a:xfrm>
                <a:off x="1944489" y="913462"/>
                <a:ext cx="93749" cy="23623"/>
              </a:xfrm>
              <a:custGeom>
                <a:rect b="b" l="l" r="r" t="t"/>
                <a:pathLst>
                  <a:path extrusionOk="0" h="159" w="631">
                    <a:moveTo>
                      <a:pt x="1" y="1"/>
                    </a:moveTo>
                    <a:lnTo>
                      <a:pt x="1" y="158"/>
                    </a:lnTo>
                    <a:lnTo>
                      <a:pt x="630" y="158"/>
                    </a:lnTo>
                    <a:lnTo>
                      <a:pt x="6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3"/>
              <p:cNvSpPr/>
              <p:nvPr/>
            </p:nvSpPr>
            <p:spPr>
              <a:xfrm>
                <a:off x="1946123" y="952388"/>
                <a:ext cx="93601" cy="23623"/>
              </a:xfrm>
              <a:custGeom>
                <a:rect b="b" l="l" r="r" t="t"/>
                <a:pathLst>
                  <a:path extrusionOk="0" h="159" w="630">
                    <a:moveTo>
                      <a:pt x="0" y="1"/>
                    </a:moveTo>
                    <a:lnTo>
                      <a:pt x="0" y="158"/>
                    </a:lnTo>
                    <a:lnTo>
                      <a:pt x="630" y="158"/>
                    </a:lnTo>
                    <a:lnTo>
                      <a:pt x="61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3"/>
              <p:cNvSpPr/>
              <p:nvPr/>
            </p:nvSpPr>
            <p:spPr>
              <a:xfrm>
                <a:off x="1941369" y="1201695"/>
                <a:ext cx="104595" cy="20503"/>
              </a:xfrm>
              <a:custGeom>
                <a:rect b="b" l="l" r="r" t="t"/>
                <a:pathLst>
                  <a:path extrusionOk="0" h="138" w="704">
                    <a:moveTo>
                      <a:pt x="1" y="1"/>
                    </a:moveTo>
                    <a:lnTo>
                      <a:pt x="1" y="137"/>
                    </a:lnTo>
                    <a:lnTo>
                      <a:pt x="704" y="137"/>
                    </a:lnTo>
                    <a:lnTo>
                      <a:pt x="704"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3"/>
              <p:cNvSpPr/>
              <p:nvPr/>
            </p:nvSpPr>
            <p:spPr>
              <a:xfrm>
                <a:off x="2122480" y="1201695"/>
                <a:ext cx="18572" cy="14263"/>
              </a:xfrm>
              <a:custGeom>
                <a:rect b="b" l="l" r="r" t="t"/>
                <a:pathLst>
                  <a:path extrusionOk="0" h="96" w="125">
                    <a:moveTo>
                      <a:pt x="104" y="1"/>
                    </a:moveTo>
                    <a:cubicBezTo>
                      <a:pt x="67" y="1"/>
                      <a:pt x="0" y="87"/>
                      <a:pt x="72" y="95"/>
                    </a:cubicBezTo>
                    <a:cubicBezTo>
                      <a:pt x="103" y="95"/>
                      <a:pt x="124" y="64"/>
                      <a:pt x="124" y="32"/>
                    </a:cubicBezTo>
                    <a:cubicBezTo>
                      <a:pt x="124" y="9"/>
                      <a:pt x="116" y="1"/>
                      <a:pt x="10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3"/>
              <p:cNvSpPr/>
              <p:nvPr/>
            </p:nvSpPr>
            <p:spPr>
              <a:xfrm>
                <a:off x="2401057" y="1179854"/>
                <a:ext cx="85875" cy="42343"/>
              </a:xfrm>
              <a:custGeom>
                <a:rect b="b" l="l" r="r" t="t"/>
                <a:pathLst>
                  <a:path extrusionOk="0" h="285" w="578">
                    <a:moveTo>
                      <a:pt x="0" y="1"/>
                    </a:moveTo>
                    <a:lnTo>
                      <a:pt x="11" y="284"/>
                    </a:lnTo>
                    <a:lnTo>
                      <a:pt x="577" y="284"/>
                    </a:lnTo>
                    <a:lnTo>
                      <a:pt x="577"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3"/>
              <p:cNvSpPr/>
              <p:nvPr/>
            </p:nvSpPr>
            <p:spPr>
              <a:xfrm>
                <a:off x="1804384" y="982103"/>
                <a:ext cx="74881" cy="39075"/>
              </a:xfrm>
              <a:custGeom>
                <a:rect b="b" l="l" r="r" t="t"/>
                <a:pathLst>
                  <a:path extrusionOk="0" h="263" w="504">
                    <a:moveTo>
                      <a:pt x="503" y="0"/>
                    </a:moveTo>
                    <a:lnTo>
                      <a:pt x="0" y="21"/>
                    </a:lnTo>
                    <a:lnTo>
                      <a:pt x="0" y="262"/>
                    </a:lnTo>
                    <a:lnTo>
                      <a:pt x="503" y="241"/>
                    </a:lnTo>
                    <a:lnTo>
                      <a:pt x="503"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3"/>
              <p:cNvSpPr/>
              <p:nvPr/>
            </p:nvSpPr>
            <p:spPr>
              <a:xfrm>
                <a:off x="1815229" y="1195455"/>
                <a:ext cx="70275" cy="39223"/>
              </a:xfrm>
              <a:custGeom>
                <a:rect b="b" l="l" r="r" t="t"/>
                <a:pathLst>
                  <a:path extrusionOk="0" h="264" w="473">
                    <a:moveTo>
                      <a:pt x="472" y="1"/>
                    </a:moveTo>
                    <a:lnTo>
                      <a:pt x="1" y="22"/>
                    </a:lnTo>
                    <a:lnTo>
                      <a:pt x="1" y="263"/>
                    </a:lnTo>
                    <a:lnTo>
                      <a:pt x="472" y="242"/>
                    </a:lnTo>
                    <a:lnTo>
                      <a:pt x="47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3"/>
              <p:cNvSpPr/>
              <p:nvPr/>
            </p:nvSpPr>
            <p:spPr>
              <a:xfrm>
                <a:off x="2276403" y="1195455"/>
                <a:ext cx="18869" cy="17383"/>
              </a:xfrm>
              <a:custGeom>
                <a:rect b="b" l="l" r="r" t="t"/>
                <a:pathLst>
                  <a:path extrusionOk="0" h="117" w="127">
                    <a:moveTo>
                      <a:pt x="56" y="0"/>
                    </a:moveTo>
                    <a:cubicBezTo>
                      <a:pt x="1" y="0"/>
                      <a:pt x="3" y="116"/>
                      <a:pt x="63" y="116"/>
                    </a:cubicBezTo>
                    <a:cubicBezTo>
                      <a:pt x="95" y="116"/>
                      <a:pt x="126" y="85"/>
                      <a:pt x="126" y="53"/>
                    </a:cubicBezTo>
                    <a:cubicBezTo>
                      <a:pt x="126" y="22"/>
                      <a:pt x="95" y="1"/>
                      <a:pt x="63" y="1"/>
                    </a:cubicBezTo>
                    <a:cubicBezTo>
                      <a:pt x="61" y="0"/>
                      <a:pt x="58" y="0"/>
                      <a:pt x="56"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3"/>
              <p:cNvSpPr/>
              <p:nvPr/>
            </p:nvSpPr>
            <p:spPr>
              <a:xfrm>
                <a:off x="2261100" y="938422"/>
                <a:ext cx="18572" cy="12629"/>
              </a:xfrm>
              <a:custGeom>
                <a:rect b="b" l="l" r="r" t="t"/>
                <a:pathLst>
                  <a:path extrusionOk="0" h="85" w="125">
                    <a:moveTo>
                      <a:pt x="104" y="0"/>
                    </a:moveTo>
                    <a:cubicBezTo>
                      <a:pt x="67" y="0"/>
                      <a:pt x="1" y="84"/>
                      <a:pt x="72" y="84"/>
                    </a:cubicBezTo>
                    <a:cubicBezTo>
                      <a:pt x="103" y="84"/>
                      <a:pt x="124" y="64"/>
                      <a:pt x="124" y="32"/>
                    </a:cubicBezTo>
                    <a:cubicBezTo>
                      <a:pt x="124" y="9"/>
                      <a:pt x="116" y="0"/>
                      <a:pt x="104"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3"/>
              <p:cNvSpPr/>
              <p:nvPr/>
            </p:nvSpPr>
            <p:spPr>
              <a:xfrm>
                <a:off x="2433743" y="1140928"/>
                <a:ext cx="18869" cy="18869"/>
              </a:xfrm>
              <a:custGeom>
                <a:rect b="b" l="l" r="r" t="t"/>
                <a:pathLst>
                  <a:path extrusionOk="0" h="127" w="127">
                    <a:moveTo>
                      <a:pt x="64" y="1"/>
                    </a:moveTo>
                    <a:cubicBezTo>
                      <a:pt x="22" y="1"/>
                      <a:pt x="1" y="22"/>
                      <a:pt x="1" y="64"/>
                    </a:cubicBezTo>
                    <a:cubicBezTo>
                      <a:pt x="1" y="95"/>
                      <a:pt x="22" y="127"/>
                      <a:pt x="64" y="127"/>
                    </a:cubicBezTo>
                    <a:cubicBezTo>
                      <a:pt x="95" y="127"/>
                      <a:pt x="126" y="95"/>
                      <a:pt x="126" y="64"/>
                    </a:cubicBezTo>
                    <a:cubicBezTo>
                      <a:pt x="126" y="22"/>
                      <a:pt x="95" y="1"/>
                      <a:pt x="64" y="1"/>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3"/>
              <p:cNvSpPr/>
              <p:nvPr/>
            </p:nvSpPr>
            <p:spPr>
              <a:xfrm>
                <a:off x="2446966" y="939759"/>
                <a:ext cx="23177" cy="15897"/>
              </a:xfrm>
              <a:custGeom>
                <a:rect b="b" l="l" r="r" t="t"/>
                <a:pathLst>
                  <a:path extrusionOk="0" h="107" w="156">
                    <a:moveTo>
                      <a:pt x="135" y="0"/>
                    </a:moveTo>
                    <a:cubicBezTo>
                      <a:pt x="93" y="0"/>
                      <a:pt x="1" y="107"/>
                      <a:pt x="90" y="107"/>
                    </a:cubicBezTo>
                    <a:cubicBezTo>
                      <a:pt x="121" y="107"/>
                      <a:pt x="153" y="75"/>
                      <a:pt x="153" y="34"/>
                    </a:cubicBezTo>
                    <a:cubicBezTo>
                      <a:pt x="155" y="10"/>
                      <a:pt x="147" y="0"/>
                      <a:pt x="135" y="0"/>
                    </a:cubicBez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8" name="Google Shape;1998;p43"/>
            <p:cNvSpPr/>
            <p:nvPr/>
          </p:nvSpPr>
          <p:spPr>
            <a:xfrm>
              <a:off x="4058696" y="880775"/>
              <a:ext cx="59429" cy="28229"/>
            </a:xfrm>
            <a:custGeom>
              <a:rect b="b" l="l" r="r" t="t"/>
              <a:pathLst>
                <a:path extrusionOk="0" h="190" w="400">
                  <a:moveTo>
                    <a:pt x="1" y="1"/>
                  </a:moveTo>
                  <a:lnTo>
                    <a:pt x="1" y="189"/>
                  </a:lnTo>
                  <a:lnTo>
                    <a:pt x="399" y="189"/>
                  </a:lnTo>
                  <a:lnTo>
                    <a:pt x="389"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3"/>
            <p:cNvSpPr/>
            <p:nvPr/>
          </p:nvSpPr>
          <p:spPr>
            <a:xfrm>
              <a:off x="4173989" y="880775"/>
              <a:ext cx="62549" cy="28229"/>
            </a:xfrm>
            <a:custGeom>
              <a:rect b="b" l="l" r="r" t="t"/>
              <a:pathLst>
                <a:path extrusionOk="0" h="190" w="421">
                  <a:moveTo>
                    <a:pt x="1" y="1"/>
                  </a:moveTo>
                  <a:lnTo>
                    <a:pt x="11" y="189"/>
                  </a:lnTo>
                  <a:lnTo>
                    <a:pt x="420" y="189"/>
                  </a:lnTo>
                  <a:lnTo>
                    <a:pt x="42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3"/>
            <p:cNvSpPr/>
            <p:nvPr/>
          </p:nvSpPr>
          <p:spPr>
            <a:xfrm>
              <a:off x="2787497" y="882410"/>
              <a:ext cx="37440" cy="18720"/>
            </a:xfrm>
            <a:custGeom>
              <a:rect b="b" l="l" r="r" t="t"/>
              <a:pathLst>
                <a:path extrusionOk="0" h="126" w="252">
                  <a:moveTo>
                    <a:pt x="0" y="0"/>
                  </a:moveTo>
                  <a:lnTo>
                    <a:pt x="10" y="126"/>
                  </a:lnTo>
                  <a:lnTo>
                    <a:pt x="252" y="126"/>
                  </a:lnTo>
                  <a:lnTo>
                    <a:pt x="252"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3"/>
            <p:cNvSpPr/>
            <p:nvPr/>
          </p:nvSpPr>
          <p:spPr>
            <a:xfrm>
              <a:off x="2869956" y="880775"/>
              <a:ext cx="65669" cy="28229"/>
            </a:xfrm>
            <a:custGeom>
              <a:rect b="b" l="l" r="r" t="t"/>
              <a:pathLst>
                <a:path extrusionOk="0" h="190" w="442">
                  <a:moveTo>
                    <a:pt x="1" y="1"/>
                  </a:moveTo>
                  <a:lnTo>
                    <a:pt x="1" y="189"/>
                  </a:lnTo>
                  <a:lnTo>
                    <a:pt x="441" y="189"/>
                  </a:lnTo>
                  <a:lnTo>
                    <a:pt x="431"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3"/>
            <p:cNvSpPr/>
            <p:nvPr/>
          </p:nvSpPr>
          <p:spPr>
            <a:xfrm>
              <a:off x="2999364" y="880775"/>
              <a:ext cx="68640" cy="28229"/>
            </a:xfrm>
            <a:custGeom>
              <a:rect b="b" l="l" r="r" t="t"/>
              <a:pathLst>
                <a:path extrusionOk="0" h="190" w="462">
                  <a:moveTo>
                    <a:pt x="0" y="1"/>
                  </a:moveTo>
                  <a:lnTo>
                    <a:pt x="0" y="189"/>
                  </a:lnTo>
                  <a:lnTo>
                    <a:pt x="462" y="189"/>
                  </a:lnTo>
                  <a:lnTo>
                    <a:pt x="462"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3"/>
            <p:cNvSpPr/>
            <p:nvPr/>
          </p:nvSpPr>
          <p:spPr>
            <a:xfrm>
              <a:off x="3402891"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3"/>
            <p:cNvSpPr/>
            <p:nvPr/>
          </p:nvSpPr>
          <p:spPr>
            <a:xfrm>
              <a:off x="3524424" y="880775"/>
              <a:ext cx="96721" cy="28229"/>
            </a:xfrm>
            <a:custGeom>
              <a:rect b="b" l="l" r="r" t="t"/>
              <a:pathLst>
                <a:path extrusionOk="0" h="190" w="651">
                  <a:moveTo>
                    <a:pt x="0" y="1"/>
                  </a:moveTo>
                  <a:lnTo>
                    <a:pt x="0" y="189"/>
                  </a:lnTo>
                  <a:lnTo>
                    <a:pt x="64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3"/>
            <p:cNvSpPr/>
            <p:nvPr/>
          </p:nvSpPr>
          <p:spPr>
            <a:xfrm>
              <a:off x="2095737" y="882410"/>
              <a:ext cx="54675" cy="18720"/>
            </a:xfrm>
            <a:custGeom>
              <a:rect b="b" l="l" r="r" t="t"/>
              <a:pathLst>
                <a:path extrusionOk="0" h="126" w="368">
                  <a:moveTo>
                    <a:pt x="0" y="0"/>
                  </a:moveTo>
                  <a:lnTo>
                    <a:pt x="0" y="126"/>
                  </a:lnTo>
                  <a:lnTo>
                    <a:pt x="367" y="126"/>
                  </a:lnTo>
                  <a:lnTo>
                    <a:pt x="367" y="0"/>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3"/>
            <p:cNvSpPr/>
            <p:nvPr/>
          </p:nvSpPr>
          <p:spPr>
            <a:xfrm>
              <a:off x="2217271" y="880775"/>
              <a:ext cx="96721" cy="28229"/>
            </a:xfrm>
            <a:custGeom>
              <a:rect b="b" l="l" r="r" t="t"/>
              <a:pathLst>
                <a:path extrusionOk="0" h="190" w="651">
                  <a:moveTo>
                    <a:pt x="0" y="1"/>
                  </a:moveTo>
                  <a:lnTo>
                    <a:pt x="0" y="189"/>
                  </a:lnTo>
                  <a:lnTo>
                    <a:pt x="650" y="189"/>
                  </a:lnTo>
                  <a:lnTo>
                    <a:pt x="650"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3"/>
            <p:cNvSpPr/>
            <p:nvPr/>
          </p:nvSpPr>
          <p:spPr>
            <a:xfrm>
              <a:off x="2408782" y="880775"/>
              <a:ext cx="102961" cy="28229"/>
            </a:xfrm>
            <a:custGeom>
              <a:rect b="b" l="l" r="r" t="t"/>
              <a:pathLst>
                <a:path extrusionOk="0" h="190" w="693">
                  <a:moveTo>
                    <a:pt x="1" y="1"/>
                  </a:moveTo>
                  <a:lnTo>
                    <a:pt x="11" y="189"/>
                  </a:lnTo>
                  <a:lnTo>
                    <a:pt x="693" y="189"/>
                  </a:lnTo>
                  <a:lnTo>
                    <a:pt x="693" y="1"/>
                  </a:lnTo>
                  <a:close/>
                </a:path>
              </a:pathLst>
            </a:custGeom>
            <a:solidFill>
              <a:srgbClr val="FFF2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8" name="Google Shape;2008;p43"/>
          <p:cNvSpPr/>
          <p:nvPr/>
        </p:nvSpPr>
        <p:spPr>
          <a:xfrm>
            <a:off x="8550" y="1229775"/>
            <a:ext cx="914399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3"/>
          <p:cNvSpPr txBox="1"/>
          <p:nvPr>
            <p:ph type="title"/>
          </p:nvPr>
        </p:nvSpPr>
        <p:spPr>
          <a:xfrm>
            <a:off x="1289700" y="1576100"/>
            <a:ext cx="65646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100">
                <a:solidFill>
                  <a:schemeClr val="lt1"/>
                </a:solidFill>
              </a:rPr>
              <a:t>Segmentation </a:t>
            </a:r>
            <a:endParaRPr sz="6100">
              <a:solidFill>
                <a:schemeClr val="lt1"/>
              </a:solidFill>
            </a:endParaRPr>
          </a:p>
        </p:txBody>
      </p:sp>
      <p:sp>
        <p:nvSpPr>
          <p:cNvPr id="2010" name="Google Shape;201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011" name="Google Shape;2011;p43"/>
          <p:cNvGrpSpPr/>
          <p:nvPr/>
        </p:nvGrpSpPr>
        <p:grpSpPr>
          <a:xfrm>
            <a:off x="7582155" y="4096335"/>
            <a:ext cx="795165" cy="401643"/>
            <a:chOff x="760658" y="4632187"/>
            <a:chExt cx="795165" cy="401643"/>
          </a:xfrm>
        </p:grpSpPr>
        <p:sp>
          <p:nvSpPr>
            <p:cNvPr id="2012" name="Google Shape;2012;p43"/>
            <p:cNvSpPr/>
            <p:nvPr/>
          </p:nvSpPr>
          <p:spPr>
            <a:xfrm>
              <a:off x="932345" y="4784242"/>
              <a:ext cx="301263" cy="21157"/>
            </a:xfrm>
            <a:custGeom>
              <a:rect b="b" l="l" r="r" t="t"/>
              <a:pathLst>
                <a:path extrusionOk="0" h="305" w="4343">
                  <a:moveTo>
                    <a:pt x="85" y="0"/>
                  </a:moveTo>
                  <a:cubicBezTo>
                    <a:pt x="43" y="0"/>
                    <a:pt x="1" y="63"/>
                    <a:pt x="1" y="147"/>
                  </a:cubicBezTo>
                  <a:cubicBezTo>
                    <a:pt x="1" y="231"/>
                    <a:pt x="43" y="304"/>
                    <a:pt x="85" y="304"/>
                  </a:cubicBezTo>
                  <a:lnTo>
                    <a:pt x="4342" y="304"/>
                  </a:lnTo>
                  <a:lnTo>
                    <a:pt x="434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3" name="Google Shape;2013;p43"/>
            <p:cNvGrpSpPr/>
            <p:nvPr/>
          </p:nvGrpSpPr>
          <p:grpSpPr>
            <a:xfrm>
              <a:off x="932345" y="4632187"/>
              <a:ext cx="623479" cy="173211"/>
              <a:chOff x="932345" y="4632187"/>
              <a:chExt cx="623479" cy="173211"/>
            </a:xfrm>
          </p:grpSpPr>
          <p:sp>
            <p:nvSpPr>
              <p:cNvPr id="2014" name="Google Shape;2014;p43"/>
              <p:cNvSpPr/>
              <p:nvPr/>
            </p:nvSpPr>
            <p:spPr>
              <a:xfrm>
                <a:off x="949826" y="4642384"/>
                <a:ext cx="312847" cy="153510"/>
              </a:xfrm>
              <a:custGeom>
                <a:rect b="b" l="l" r="r" t="t"/>
                <a:pathLst>
                  <a:path extrusionOk="0" h="2213" w="4510">
                    <a:moveTo>
                      <a:pt x="0" y="0"/>
                    </a:moveTo>
                    <a:cubicBezTo>
                      <a:pt x="483" y="588"/>
                      <a:pt x="462" y="1657"/>
                      <a:pt x="0" y="2213"/>
                    </a:cubicBezTo>
                    <a:lnTo>
                      <a:pt x="4237" y="2213"/>
                    </a:lnTo>
                    <a:cubicBezTo>
                      <a:pt x="4510" y="2213"/>
                      <a:pt x="4510" y="0"/>
                      <a:pt x="4237" y="0"/>
                    </a:cubicBezTo>
                    <a:close/>
                  </a:path>
                </a:pathLst>
              </a:custGeom>
              <a:solidFill>
                <a:srgbClr val="E2C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3"/>
              <p:cNvSpPr/>
              <p:nvPr/>
            </p:nvSpPr>
            <p:spPr>
              <a:xfrm>
                <a:off x="1194974" y="4632187"/>
                <a:ext cx="360850" cy="173211"/>
              </a:xfrm>
              <a:custGeom>
                <a:rect b="b" l="l" r="r" t="t"/>
                <a:pathLst>
                  <a:path extrusionOk="0" h="2497" w="5202">
                    <a:moveTo>
                      <a:pt x="126" y="1"/>
                    </a:moveTo>
                    <a:cubicBezTo>
                      <a:pt x="53" y="1"/>
                      <a:pt x="0" y="74"/>
                      <a:pt x="11" y="147"/>
                    </a:cubicBezTo>
                    <a:cubicBezTo>
                      <a:pt x="0" y="221"/>
                      <a:pt x="53" y="284"/>
                      <a:pt x="126" y="294"/>
                    </a:cubicBezTo>
                    <a:lnTo>
                      <a:pt x="262" y="294"/>
                    </a:lnTo>
                    <a:cubicBezTo>
                      <a:pt x="619" y="294"/>
                      <a:pt x="619" y="2192"/>
                      <a:pt x="262" y="2192"/>
                    </a:cubicBezTo>
                    <a:lnTo>
                      <a:pt x="126" y="2192"/>
                    </a:lnTo>
                    <a:cubicBezTo>
                      <a:pt x="53" y="2203"/>
                      <a:pt x="0" y="2266"/>
                      <a:pt x="11" y="2339"/>
                    </a:cubicBezTo>
                    <a:cubicBezTo>
                      <a:pt x="0" y="2412"/>
                      <a:pt x="53" y="2486"/>
                      <a:pt x="126" y="2496"/>
                    </a:cubicBezTo>
                    <a:lnTo>
                      <a:pt x="4258" y="2496"/>
                    </a:lnTo>
                    <a:cubicBezTo>
                      <a:pt x="5202" y="2496"/>
                      <a:pt x="5202" y="1"/>
                      <a:pt x="42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3"/>
              <p:cNvSpPr/>
              <p:nvPr/>
            </p:nvSpPr>
            <p:spPr>
              <a:xfrm>
                <a:off x="932345" y="4632187"/>
                <a:ext cx="301263" cy="20463"/>
              </a:xfrm>
              <a:custGeom>
                <a:rect b="b" l="l" r="r" t="t"/>
                <a:pathLst>
                  <a:path extrusionOk="0" h="295" w="4343">
                    <a:moveTo>
                      <a:pt x="85" y="1"/>
                    </a:moveTo>
                    <a:cubicBezTo>
                      <a:pt x="43" y="1"/>
                      <a:pt x="1" y="63"/>
                      <a:pt x="1" y="147"/>
                    </a:cubicBezTo>
                    <a:cubicBezTo>
                      <a:pt x="1" y="231"/>
                      <a:pt x="43" y="294"/>
                      <a:pt x="85" y="294"/>
                    </a:cubicBezTo>
                    <a:lnTo>
                      <a:pt x="4342" y="294"/>
                    </a:lnTo>
                    <a:lnTo>
                      <a:pt x="43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3"/>
              <p:cNvSpPr/>
              <p:nvPr/>
            </p:nvSpPr>
            <p:spPr>
              <a:xfrm>
                <a:off x="963630" y="4696214"/>
                <a:ext cx="211016" cy="79773"/>
              </a:xfrm>
              <a:custGeom>
                <a:rect b="b" l="l" r="r" t="t"/>
                <a:pathLst>
                  <a:path extrusionOk="0" h="1150" w="3042">
                    <a:moveTo>
                      <a:pt x="127" y="0"/>
                    </a:moveTo>
                    <a:cubicBezTo>
                      <a:pt x="189" y="367"/>
                      <a:pt x="147" y="745"/>
                      <a:pt x="1" y="1091"/>
                    </a:cubicBezTo>
                    <a:lnTo>
                      <a:pt x="231" y="1112"/>
                    </a:lnTo>
                    <a:cubicBezTo>
                      <a:pt x="570" y="1138"/>
                      <a:pt x="896" y="1150"/>
                      <a:pt x="1197" y="1150"/>
                    </a:cubicBezTo>
                    <a:cubicBezTo>
                      <a:pt x="2247" y="1150"/>
                      <a:pt x="3004" y="1002"/>
                      <a:pt x="3021" y="766"/>
                    </a:cubicBezTo>
                    <a:cubicBezTo>
                      <a:pt x="3042" y="462"/>
                      <a:pt x="1836" y="126"/>
                      <a:pt x="315" y="11"/>
                    </a:cubicBezTo>
                    <a:lnTo>
                      <a:pt x="127" y="0"/>
                    </a:lnTo>
                    <a:close/>
                  </a:path>
                </a:pathLst>
              </a:custGeom>
              <a:solidFill>
                <a:srgbClr val="F4E4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3"/>
              <p:cNvSpPr/>
              <p:nvPr/>
            </p:nvSpPr>
            <p:spPr>
              <a:xfrm>
                <a:off x="1043681" y="4671449"/>
                <a:ext cx="157187" cy="6659"/>
              </a:xfrm>
              <a:custGeom>
                <a:rect b="b" l="l" r="r" t="t"/>
                <a:pathLst>
                  <a:path extrusionOk="0" h="96" w="2266">
                    <a:moveTo>
                      <a:pt x="1133" y="1"/>
                    </a:moveTo>
                    <a:cubicBezTo>
                      <a:pt x="504" y="1"/>
                      <a:pt x="0" y="22"/>
                      <a:pt x="0" y="53"/>
                    </a:cubicBezTo>
                    <a:cubicBezTo>
                      <a:pt x="0" y="74"/>
                      <a:pt x="504" y="95"/>
                      <a:pt x="1133" y="95"/>
                    </a:cubicBezTo>
                    <a:cubicBezTo>
                      <a:pt x="1751" y="95"/>
                      <a:pt x="2265" y="74"/>
                      <a:pt x="2265" y="53"/>
                    </a:cubicBezTo>
                    <a:cubicBezTo>
                      <a:pt x="2265" y="22"/>
                      <a:pt x="1751" y="1"/>
                      <a:pt x="1133" y="1"/>
                    </a:cubicBezTo>
                    <a:close/>
                  </a:path>
                </a:pathLst>
              </a:custGeom>
              <a:solidFill>
                <a:srgbClr val="CEA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3"/>
              <p:cNvSpPr/>
              <p:nvPr/>
            </p:nvSpPr>
            <p:spPr>
              <a:xfrm>
                <a:off x="1008026" y="4730413"/>
                <a:ext cx="203039" cy="4440"/>
              </a:xfrm>
              <a:custGeom>
                <a:rect b="b" l="l" r="r" t="t"/>
                <a:pathLst>
                  <a:path extrusionOk="0" h="64" w="2927">
                    <a:moveTo>
                      <a:pt x="1458" y="0"/>
                    </a:moveTo>
                    <a:cubicBezTo>
                      <a:pt x="650" y="0"/>
                      <a:pt x="0" y="11"/>
                      <a:pt x="0" y="32"/>
                    </a:cubicBezTo>
                    <a:cubicBezTo>
                      <a:pt x="0" y="42"/>
                      <a:pt x="650" y="63"/>
                      <a:pt x="1458" y="63"/>
                    </a:cubicBezTo>
                    <a:cubicBezTo>
                      <a:pt x="2265" y="63"/>
                      <a:pt x="2926" y="42"/>
                      <a:pt x="2926" y="32"/>
                    </a:cubicBezTo>
                    <a:cubicBezTo>
                      <a:pt x="2926" y="11"/>
                      <a:pt x="2265" y="0"/>
                      <a:pt x="1458" y="0"/>
                    </a:cubicBezTo>
                    <a:close/>
                  </a:path>
                </a:pathLst>
              </a:custGeom>
              <a:solidFill>
                <a:srgbClr val="CEA9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0" name="Google Shape;2020;p43"/>
            <p:cNvSpPr/>
            <p:nvPr/>
          </p:nvSpPr>
          <p:spPr>
            <a:xfrm>
              <a:off x="760658" y="4803874"/>
              <a:ext cx="271435" cy="17550"/>
            </a:xfrm>
            <a:custGeom>
              <a:rect b="b" l="l" r="r" t="t"/>
              <a:pathLst>
                <a:path extrusionOk="0" h="253" w="3913">
                  <a:moveTo>
                    <a:pt x="116" y="0"/>
                  </a:moveTo>
                  <a:cubicBezTo>
                    <a:pt x="1" y="42"/>
                    <a:pt x="1" y="210"/>
                    <a:pt x="116" y="252"/>
                  </a:cubicBezTo>
                  <a:lnTo>
                    <a:pt x="3912" y="252"/>
                  </a:lnTo>
                  <a:lnTo>
                    <a:pt x="3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1" name="Google Shape;2021;p43"/>
            <p:cNvGrpSpPr/>
            <p:nvPr/>
          </p:nvGrpSpPr>
          <p:grpSpPr>
            <a:xfrm>
              <a:off x="760658" y="4803874"/>
              <a:ext cx="700615" cy="229956"/>
              <a:chOff x="760658" y="4803874"/>
              <a:chExt cx="700615" cy="229956"/>
            </a:xfrm>
          </p:grpSpPr>
          <p:sp>
            <p:nvSpPr>
              <p:cNvPr id="2022" name="Google Shape;2022;p43"/>
              <p:cNvSpPr/>
              <p:nvPr/>
            </p:nvSpPr>
            <p:spPr>
              <a:xfrm>
                <a:off x="786186" y="4821355"/>
                <a:ext cx="283019" cy="200819"/>
              </a:xfrm>
              <a:custGeom>
                <a:rect b="b" l="l" r="r" t="t"/>
                <a:pathLst>
                  <a:path extrusionOk="0" h="2895" w="4080">
                    <a:moveTo>
                      <a:pt x="0" y="0"/>
                    </a:moveTo>
                    <a:cubicBezTo>
                      <a:pt x="325" y="923"/>
                      <a:pt x="262" y="1898"/>
                      <a:pt x="0" y="2894"/>
                    </a:cubicBezTo>
                    <a:lnTo>
                      <a:pt x="3775" y="2894"/>
                    </a:lnTo>
                    <a:cubicBezTo>
                      <a:pt x="3776" y="2894"/>
                      <a:pt x="3776" y="2894"/>
                      <a:pt x="3777" y="2894"/>
                    </a:cubicBezTo>
                    <a:cubicBezTo>
                      <a:pt x="4079" y="2894"/>
                      <a:pt x="4079" y="0"/>
                      <a:pt x="3775" y="0"/>
                    </a:cubicBezTo>
                    <a:close/>
                  </a:path>
                </a:pathLst>
              </a:custGeom>
              <a:solidFill>
                <a:srgbClr val="F4E4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3"/>
              <p:cNvSpPr/>
              <p:nvPr/>
            </p:nvSpPr>
            <p:spPr>
              <a:xfrm>
                <a:off x="781052" y="4812614"/>
                <a:ext cx="283019" cy="213166"/>
              </a:xfrm>
              <a:custGeom>
                <a:rect b="b" l="l" r="r" t="t"/>
                <a:pathLst>
                  <a:path extrusionOk="0" h="3073" w="4080">
                    <a:moveTo>
                      <a:pt x="1" y="0"/>
                    </a:moveTo>
                    <a:cubicBezTo>
                      <a:pt x="126" y="294"/>
                      <a:pt x="221" y="598"/>
                      <a:pt x="263" y="913"/>
                    </a:cubicBezTo>
                    <a:cubicBezTo>
                      <a:pt x="1825" y="1122"/>
                      <a:pt x="3000" y="1668"/>
                      <a:pt x="2947" y="2181"/>
                    </a:cubicBezTo>
                    <a:cubicBezTo>
                      <a:pt x="2901" y="2642"/>
                      <a:pt x="1925" y="2932"/>
                      <a:pt x="622" y="2932"/>
                    </a:cubicBezTo>
                    <a:cubicBezTo>
                      <a:pt x="442" y="2932"/>
                      <a:pt x="255" y="2927"/>
                      <a:pt x="64" y="2915"/>
                    </a:cubicBezTo>
                    <a:cubicBezTo>
                      <a:pt x="53" y="2968"/>
                      <a:pt x="32" y="3020"/>
                      <a:pt x="11" y="3073"/>
                    </a:cubicBezTo>
                    <a:lnTo>
                      <a:pt x="3786" y="3073"/>
                    </a:lnTo>
                    <a:cubicBezTo>
                      <a:pt x="4080" y="3073"/>
                      <a:pt x="4080" y="0"/>
                      <a:pt x="3776" y="0"/>
                    </a:cubicBezTo>
                    <a:close/>
                  </a:path>
                </a:pathLst>
              </a:custGeom>
              <a:solidFill>
                <a:srgbClr val="E2C1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3"/>
              <p:cNvSpPr/>
              <p:nvPr/>
            </p:nvSpPr>
            <p:spPr>
              <a:xfrm>
                <a:off x="989088" y="4803874"/>
                <a:ext cx="472185" cy="229953"/>
              </a:xfrm>
              <a:custGeom>
                <a:rect b="b" l="l" r="r" t="t"/>
                <a:pathLst>
                  <a:path extrusionOk="0" h="3315" w="6807">
                    <a:moveTo>
                      <a:pt x="137" y="0"/>
                    </a:moveTo>
                    <a:cubicBezTo>
                      <a:pt x="64" y="0"/>
                      <a:pt x="1" y="53"/>
                      <a:pt x="1" y="126"/>
                    </a:cubicBezTo>
                    <a:cubicBezTo>
                      <a:pt x="1" y="200"/>
                      <a:pt x="64" y="252"/>
                      <a:pt x="137" y="252"/>
                    </a:cubicBezTo>
                    <a:lnTo>
                      <a:pt x="284" y="252"/>
                    </a:lnTo>
                    <a:cubicBezTo>
                      <a:pt x="693" y="252"/>
                      <a:pt x="693" y="3062"/>
                      <a:pt x="284" y="3062"/>
                    </a:cubicBezTo>
                    <a:lnTo>
                      <a:pt x="137" y="3062"/>
                    </a:lnTo>
                    <a:cubicBezTo>
                      <a:pt x="64" y="3062"/>
                      <a:pt x="1" y="3115"/>
                      <a:pt x="1" y="3188"/>
                    </a:cubicBezTo>
                    <a:cubicBezTo>
                      <a:pt x="1" y="3262"/>
                      <a:pt x="64" y="3314"/>
                      <a:pt x="137" y="3314"/>
                    </a:cubicBezTo>
                    <a:lnTo>
                      <a:pt x="5737" y="3314"/>
                    </a:lnTo>
                    <a:cubicBezTo>
                      <a:pt x="6806" y="3304"/>
                      <a:pt x="6806" y="0"/>
                      <a:pt x="57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3"/>
              <p:cNvSpPr/>
              <p:nvPr/>
            </p:nvSpPr>
            <p:spPr>
              <a:xfrm>
                <a:off x="761421" y="5016280"/>
                <a:ext cx="270672" cy="17550"/>
              </a:xfrm>
              <a:custGeom>
                <a:rect b="b" l="l" r="r" t="t"/>
                <a:pathLst>
                  <a:path extrusionOk="0" h="253" w="3902">
                    <a:moveTo>
                      <a:pt x="105" y="0"/>
                    </a:moveTo>
                    <a:cubicBezTo>
                      <a:pt x="42" y="0"/>
                      <a:pt x="0" y="63"/>
                      <a:pt x="11" y="126"/>
                    </a:cubicBezTo>
                    <a:cubicBezTo>
                      <a:pt x="0" y="189"/>
                      <a:pt x="42" y="242"/>
                      <a:pt x="105" y="252"/>
                    </a:cubicBezTo>
                    <a:lnTo>
                      <a:pt x="3901" y="252"/>
                    </a:lnTo>
                    <a:lnTo>
                      <a:pt x="390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3"/>
              <p:cNvSpPr/>
              <p:nvPr/>
            </p:nvSpPr>
            <p:spPr>
              <a:xfrm>
                <a:off x="760658" y="4803874"/>
                <a:ext cx="483838" cy="149903"/>
              </a:xfrm>
              <a:custGeom>
                <a:rect b="b" l="l" r="r" t="t"/>
                <a:pathLst>
                  <a:path extrusionOk="0" h="2161" w="6975">
                    <a:moveTo>
                      <a:pt x="116" y="0"/>
                    </a:moveTo>
                    <a:cubicBezTo>
                      <a:pt x="1" y="42"/>
                      <a:pt x="1" y="210"/>
                      <a:pt x="116" y="252"/>
                    </a:cubicBezTo>
                    <a:lnTo>
                      <a:pt x="3577" y="252"/>
                    </a:lnTo>
                    <a:cubicBezTo>
                      <a:pt x="3828" y="252"/>
                      <a:pt x="3933" y="1343"/>
                      <a:pt x="3870" y="2161"/>
                    </a:cubicBezTo>
                    <a:cubicBezTo>
                      <a:pt x="5045" y="1888"/>
                      <a:pt x="6094" y="1206"/>
                      <a:pt x="6807" y="231"/>
                    </a:cubicBezTo>
                    <a:cubicBezTo>
                      <a:pt x="6870" y="158"/>
                      <a:pt x="6922" y="74"/>
                      <a:pt x="697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3"/>
              <p:cNvSpPr/>
              <p:nvPr/>
            </p:nvSpPr>
            <p:spPr>
              <a:xfrm>
                <a:off x="1072053" y="4857704"/>
                <a:ext cx="48072" cy="122295"/>
              </a:xfrm>
              <a:custGeom>
                <a:rect b="b" l="l" r="r" t="t"/>
                <a:pathLst>
                  <a:path extrusionOk="0" h="1763" w="693">
                    <a:moveTo>
                      <a:pt x="0" y="0"/>
                    </a:moveTo>
                    <a:cubicBezTo>
                      <a:pt x="84" y="0"/>
                      <a:pt x="84" y="1762"/>
                      <a:pt x="0" y="1762"/>
                    </a:cubicBezTo>
                    <a:lnTo>
                      <a:pt x="598" y="1762"/>
                    </a:lnTo>
                    <a:cubicBezTo>
                      <a:pt x="692" y="1762"/>
                      <a:pt x="692" y="0"/>
                      <a:pt x="598" y="0"/>
                    </a:cubicBezTo>
                    <a:close/>
                  </a:path>
                </a:pathLst>
              </a:custGeom>
              <a:solidFill>
                <a:srgbClr val="F4E4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3"/>
              <p:cNvSpPr/>
              <p:nvPr/>
            </p:nvSpPr>
            <p:spPr>
              <a:xfrm>
                <a:off x="1138230" y="4878792"/>
                <a:ext cx="31354" cy="80050"/>
              </a:xfrm>
              <a:custGeom>
                <a:rect b="b" l="l" r="r" t="t"/>
                <a:pathLst>
                  <a:path extrusionOk="0" h="1154" w="452">
                    <a:moveTo>
                      <a:pt x="0" y="0"/>
                    </a:moveTo>
                    <a:cubicBezTo>
                      <a:pt x="53" y="0"/>
                      <a:pt x="53" y="1154"/>
                      <a:pt x="0" y="1154"/>
                    </a:cubicBezTo>
                    <a:lnTo>
                      <a:pt x="388" y="1154"/>
                    </a:lnTo>
                    <a:cubicBezTo>
                      <a:pt x="451" y="1154"/>
                      <a:pt x="451" y="0"/>
                      <a:pt x="388" y="0"/>
                    </a:cubicBezTo>
                    <a:close/>
                  </a:path>
                </a:pathLst>
              </a:custGeom>
              <a:solidFill>
                <a:srgbClr val="F4E4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32" name="Shape 2032"/>
        <p:cNvGrpSpPr/>
        <p:nvPr/>
      </p:nvGrpSpPr>
      <p:grpSpPr>
        <a:xfrm>
          <a:off x="0" y="0"/>
          <a:ext cx="0" cy="0"/>
          <a:chOff x="0" y="0"/>
          <a:chExt cx="0" cy="0"/>
        </a:xfrm>
      </p:grpSpPr>
      <p:sp>
        <p:nvSpPr>
          <p:cNvPr id="2033" name="Google Shape;2033;p44"/>
          <p:cNvSpPr/>
          <p:nvPr/>
        </p:nvSpPr>
        <p:spPr>
          <a:xfrm>
            <a:off x="4" y="1017700"/>
            <a:ext cx="914399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35" name="Google Shape;2035;p44" title="Points scored"/>
          <p:cNvPicPr preferRelativeResize="0"/>
          <p:nvPr/>
        </p:nvPicPr>
        <p:blipFill>
          <a:blip r:embed="rId3">
            <a:alphaModFix/>
          </a:blip>
          <a:stretch>
            <a:fillRect/>
          </a:stretch>
        </p:blipFill>
        <p:spPr>
          <a:xfrm>
            <a:off x="546225" y="1098250"/>
            <a:ext cx="8447649" cy="3386099"/>
          </a:xfrm>
          <a:prstGeom prst="rect">
            <a:avLst/>
          </a:prstGeom>
          <a:noFill/>
          <a:ln>
            <a:noFill/>
          </a:ln>
        </p:spPr>
      </p:pic>
      <p:sp>
        <p:nvSpPr>
          <p:cNvPr id="2036" name="Google Shape;2036;p44"/>
          <p:cNvSpPr txBox="1"/>
          <p:nvPr>
            <p:ph type="title"/>
          </p:nvPr>
        </p:nvSpPr>
        <p:spPr>
          <a:xfrm>
            <a:off x="720000" y="539500"/>
            <a:ext cx="7704000" cy="47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Customer Segmentation</a:t>
            </a:r>
            <a:endParaRPr/>
          </a:p>
        </p:txBody>
      </p:sp>
      <p:sp>
        <p:nvSpPr>
          <p:cNvPr id="2037" name="Google Shape;2037;p44"/>
          <p:cNvSpPr/>
          <p:nvPr/>
        </p:nvSpPr>
        <p:spPr>
          <a:xfrm>
            <a:off x="3278600" y="1173075"/>
            <a:ext cx="1669500" cy="1594200"/>
          </a:xfrm>
          <a:prstGeom prst="rect">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41" name="Shape 2041"/>
        <p:cNvGrpSpPr/>
        <p:nvPr/>
      </p:nvGrpSpPr>
      <p:grpSpPr>
        <a:xfrm>
          <a:off x="0" y="0"/>
          <a:ext cx="0" cy="0"/>
          <a:chOff x="0" y="0"/>
          <a:chExt cx="0" cy="0"/>
        </a:xfrm>
      </p:grpSpPr>
      <p:sp>
        <p:nvSpPr>
          <p:cNvPr id="2042" name="Google Shape;2042;p45"/>
          <p:cNvSpPr txBox="1"/>
          <p:nvPr>
            <p:ph type="title"/>
          </p:nvPr>
        </p:nvSpPr>
        <p:spPr>
          <a:xfrm>
            <a:off x="767400" y="445000"/>
            <a:ext cx="7710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Bibliophile</a:t>
            </a:r>
            <a:r>
              <a:rPr lang="en" sz="2500">
                <a:solidFill>
                  <a:srgbClr val="6AA84F"/>
                </a:solidFill>
              </a:rPr>
              <a:t> </a:t>
            </a:r>
            <a:r>
              <a:rPr lang="en" sz="2500"/>
              <a:t>—</a:t>
            </a:r>
            <a:r>
              <a:rPr lang="en" sz="2500">
                <a:solidFill>
                  <a:srgbClr val="6AA84F"/>
                </a:solidFill>
              </a:rPr>
              <a:t> </a:t>
            </a:r>
            <a:r>
              <a:rPr lang="en" sz="2300">
                <a:solidFill>
                  <a:srgbClr val="FF9900"/>
                </a:solidFill>
              </a:rPr>
              <a:t>Can’t Lose Them (Top 7%)</a:t>
            </a:r>
            <a:endParaRPr sz="2300">
              <a:solidFill>
                <a:srgbClr val="FF9900"/>
              </a:solidFill>
            </a:endParaRPr>
          </a:p>
        </p:txBody>
      </p:sp>
      <p:sp>
        <p:nvSpPr>
          <p:cNvPr id="2043" name="Google Shape;2043;p45"/>
          <p:cNvSpPr txBox="1"/>
          <p:nvPr>
            <p:ph idx="1" type="subTitle"/>
          </p:nvPr>
        </p:nvSpPr>
        <p:spPr>
          <a:xfrm>
            <a:off x="3085100" y="1186175"/>
            <a:ext cx="6286500" cy="129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1500"/>
          </a:p>
          <a:p>
            <a:pPr indent="457200" lvl="0" marL="0" rtl="0" algn="l">
              <a:spcBef>
                <a:spcPts val="0"/>
              </a:spcBef>
              <a:spcAft>
                <a:spcPts val="0"/>
              </a:spcAft>
              <a:buNone/>
            </a:pPr>
            <a:r>
              <a:rPr b="1" lang="en" sz="1700"/>
              <a:t>Demographics</a:t>
            </a:r>
            <a:endParaRPr b="1" sz="1700"/>
          </a:p>
          <a:p>
            <a:pPr indent="-323850" lvl="0" marL="457200" rtl="0" algn="l">
              <a:spcBef>
                <a:spcPts val="0"/>
              </a:spcBef>
              <a:spcAft>
                <a:spcPts val="0"/>
              </a:spcAft>
              <a:buSzPts val="1500"/>
              <a:buChar char="●"/>
            </a:pPr>
            <a:r>
              <a:rPr lang="en" sz="1500"/>
              <a:t>Age: 25-40</a:t>
            </a:r>
            <a:endParaRPr sz="1500"/>
          </a:p>
          <a:p>
            <a:pPr indent="-323850" lvl="0" marL="457200" rtl="0" algn="l">
              <a:spcBef>
                <a:spcPts val="0"/>
              </a:spcBef>
              <a:spcAft>
                <a:spcPts val="0"/>
              </a:spcAft>
              <a:buSzPts val="1500"/>
              <a:buChar char="●"/>
            </a:pPr>
            <a:r>
              <a:rPr lang="en" sz="1500"/>
              <a:t>Gender: 66% male</a:t>
            </a:r>
            <a:endParaRPr sz="1500"/>
          </a:p>
          <a:p>
            <a:pPr indent="-323850" lvl="0" marL="457200" rtl="0" algn="l">
              <a:spcBef>
                <a:spcPts val="0"/>
              </a:spcBef>
              <a:spcAft>
                <a:spcPts val="0"/>
              </a:spcAft>
              <a:buSzPts val="1500"/>
              <a:buChar char="●"/>
            </a:pPr>
            <a:r>
              <a:rPr lang="en" sz="1500"/>
              <a:t>Education: Master or above </a:t>
            </a:r>
            <a:endParaRPr sz="1500"/>
          </a:p>
          <a:p>
            <a:pPr indent="45720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2044" name="Google Shape;2044;p45"/>
          <p:cNvSpPr/>
          <p:nvPr/>
        </p:nvSpPr>
        <p:spPr>
          <a:xfrm>
            <a:off x="4" y="1017700"/>
            <a:ext cx="9143992" cy="78001"/>
          </a:xfrm>
          <a:custGeom>
            <a:rect b="b" l="l" r="r" t="t"/>
            <a:pathLst>
              <a:path extrusionOk="0" h="525" w="27171">
                <a:moveTo>
                  <a:pt x="1" y="1"/>
                </a:moveTo>
                <a:lnTo>
                  <a:pt x="1" y="525"/>
                </a:lnTo>
                <a:lnTo>
                  <a:pt x="27171" y="525"/>
                </a:lnTo>
                <a:lnTo>
                  <a:pt x="271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46" name="Google Shape;2046;p45"/>
          <p:cNvPicPr preferRelativeResize="0"/>
          <p:nvPr/>
        </p:nvPicPr>
        <p:blipFill rotWithShape="1">
          <a:blip r:embed="rId3">
            <a:alphaModFix amt="97000"/>
          </a:blip>
          <a:srcRect b="0" l="7243" r="7235" t="17143"/>
          <a:stretch/>
        </p:blipFill>
        <p:spPr>
          <a:xfrm>
            <a:off x="607675" y="1198375"/>
            <a:ext cx="2132100" cy="3098400"/>
          </a:xfrm>
          <a:prstGeom prst="ellipse">
            <a:avLst/>
          </a:prstGeom>
          <a:noFill/>
          <a:ln>
            <a:noFill/>
          </a:ln>
        </p:spPr>
      </p:pic>
      <p:sp>
        <p:nvSpPr>
          <p:cNvPr id="2047" name="Google Shape;2047;p45"/>
          <p:cNvSpPr txBox="1"/>
          <p:nvPr/>
        </p:nvSpPr>
        <p:spPr>
          <a:xfrm>
            <a:off x="662100" y="4429300"/>
            <a:ext cx="213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048" name="Google Shape;2048;p45"/>
          <p:cNvSpPr txBox="1"/>
          <p:nvPr/>
        </p:nvSpPr>
        <p:spPr>
          <a:xfrm>
            <a:off x="607675" y="4287800"/>
            <a:ext cx="2186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E3E9ED"/>
                </a:solidFill>
                <a:latin typeface="Inter"/>
                <a:ea typeface="Inter"/>
                <a:cs typeface="Inter"/>
                <a:sym typeface="Inter"/>
              </a:rPr>
              <a:t>IDI Interviewee: Eric Connor</a:t>
            </a:r>
            <a:endParaRPr sz="1100">
              <a:solidFill>
                <a:srgbClr val="E3E9ED"/>
              </a:solidFill>
              <a:latin typeface="Inter"/>
              <a:ea typeface="Inter"/>
              <a:cs typeface="Inter"/>
              <a:sym typeface="Inter"/>
            </a:endParaRPr>
          </a:p>
          <a:p>
            <a:pPr indent="0" lvl="0" marL="0" rtl="0" algn="l">
              <a:spcBef>
                <a:spcPts val="0"/>
              </a:spcBef>
              <a:spcAft>
                <a:spcPts val="0"/>
              </a:spcAft>
              <a:buNone/>
            </a:pPr>
            <a:r>
              <a:rPr lang="en" sz="1100">
                <a:solidFill>
                  <a:srgbClr val="E3E9ED"/>
                </a:solidFill>
                <a:latin typeface="Inter"/>
                <a:ea typeface="Inter"/>
                <a:cs typeface="Inter"/>
                <a:sym typeface="Inter"/>
              </a:rPr>
              <a:t>27 y.o., Uchicago, Researcher</a:t>
            </a:r>
            <a:endParaRPr sz="1100">
              <a:solidFill>
                <a:srgbClr val="E3E9ED"/>
              </a:solidFill>
              <a:latin typeface="Inter"/>
              <a:ea typeface="Inter"/>
              <a:cs typeface="Inter"/>
              <a:sym typeface="Inter"/>
            </a:endParaRPr>
          </a:p>
        </p:txBody>
      </p:sp>
      <p:grpSp>
        <p:nvGrpSpPr>
          <p:cNvPr id="2049" name="Google Shape;2049;p45"/>
          <p:cNvGrpSpPr/>
          <p:nvPr/>
        </p:nvGrpSpPr>
        <p:grpSpPr>
          <a:xfrm>
            <a:off x="3131222" y="1178542"/>
            <a:ext cx="349133" cy="348217"/>
            <a:chOff x="4629125" y="3235150"/>
            <a:chExt cx="295375" cy="294600"/>
          </a:xfrm>
        </p:grpSpPr>
        <p:sp>
          <p:nvSpPr>
            <p:cNvPr id="2050" name="Google Shape;2050;p4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45"/>
          <p:cNvGrpSpPr/>
          <p:nvPr/>
        </p:nvGrpSpPr>
        <p:grpSpPr>
          <a:xfrm>
            <a:off x="3156608" y="2345547"/>
            <a:ext cx="298377" cy="354519"/>
            <a:chOff x="-48233050" y="3440987"/>
            <a:chExt cx="252050" cy="299475"/>
          </a:xfrm>
        </p:grpSpPr>
        <p:sp>
          <p:nvSpPr>
            <p:cNvPr id="2056" name="Google Shape;2056;p45"/>
            <p:cNvSpPr/>
            <p:nvPr/>
          </p:nvSpPr>
          <p:spPr>
            <a:xfrm>
              <a:off x="-48233050" y="3440987"/>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5"/>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5"/>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59" name="Google Shape;2059;p45"/>
          <p:cNvPicPr preferRelativeResize="0"/>
          <p:nvPr/>
        </p:nvPicPr>
        <p:blipFill>
          <a:blip r:embed="rId4">
            <a:alphaModFix/>
          </a:blip>
          <a:stretch>
            <a:fillRect/>
          </a:stretch>
        </p:blipFill>
        <p:spPr>
          <a:xfrm>
            <a:off x="3134300" y="3725510"/>
            <a:ext cx="298375" cy="306665"/>
          </a:xfrm>
          <a:prstGeom prst="rect">
            <a:avLst/>
          </a:prstGeom>
          <a:noFill/>
          <a:ln>
            <a:noFill/>
          </a:ln>
        </p:spPr>
      </p:pic>
      <p:sp>
        <p:nvSpPr>
          <p:cNvPr id="2060" name="Google Shape;2060;p45"/>
          <p:cNvSpPr txBox="1"/>
          <p:nvPr/>
        </p:nvSpPr>
        <p:spPr>
          <a:xfrm>
            <a:off x="3032450" y="2345550"/>
            <a:ext cx="6391800" cy="13698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700">
                <a:solidFill>
                  <a:schemeClr val="lt1"/>
                </a:solidFill>
                <a:latin typeface="Inter"/>
                <a:ea typeface="Inter"/>
                <a:cs typeface="Inter"/>
                <a:sym typeface="Inter"/>
              </a:rPr>
              <a:t>Lifestyle &amp; value</a:t>
            </a:r>
            <a:endParaRPr b="1" sz="17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Nunito Light"/>
              <a:buChar char="●"/>
            </a:pPr>
            <a:r>
              <a:rPr lang="en" sz="1500">
                <a:solidFill>
                  <a:schemeClr val="lt1"/>
                </a:solidFill>
                <a:latin typeface="Inter"/>
                <a:ea typeface="Inter"/>
                <a:cs typeface="Inter"/>
                <a:sym typeface="Inter"/>
              </a:rPr>
              <a:t>Lifetime reader</a:t>
            </a:r>
            <a:endParaRPr sz="15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Nunito Light"/>
              <a:buChar char="●"/>
            </a:pPr>
            <a:r>
              <a:rPr lang="en" sz="1500">
                <a:solidFill>
                  <a:schemeClr val="lt1"/>
                </a:solidFill>
                <a:latin typeface="Inter"/>
                <a:ea typeface="Inter"/>
                <a:cs typeface="Inter"/>
                <a:sym typeface="Inter"/>
              </a:rPr>
              <a:t>Value knowledge and truth</a:t>
            </a:r>
            <a:endParaRPr sz="15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Nunito Light"/>
              <a:buChar char="●"/>
            </a:pPr>
            <a:r>
              <a:rPr lang="en" sz="1500">
                <a:solidFill>
                  <a:schemeClr val="lt1"/>
                </a:solidFill>
                <a:latin typeface="Inter"/>
                <a:ea typeface="Inter"/>
                <a:cs typeface="Inter"/>
                <a:sym typeface="Inter"/>
              </a:rPr>
              <a:t>Critical thinkers</a:t>
            </a:r>
            <a:endParaRPr sz="15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Nunito Light"/>
              <a:buChar char="●"/>
            </a:pPr>
            <a:r>
              <a:rPr lang="en" sz="1500">
                <a:solidFill>
                  <a:schemeClr val="lt1"/>
                </a:solidFill>
                <a:latin typeface="Inter"/>
                <a:ea typeface="Inter"/>
                <a:cs typeface="Inter"/>
                <a:sym typeface="Inter"/>
              </a:rPr>
              <a:t>Spend a lot on books each month</a:t>
            </a:r>
            <a:endParaRPr/>
          </a:p>
        </p:txBody>
      </p:sp>
      <p:sp>
        <p:nvSpPr>
          <p:cNvPr id="2061" name="Google Shape;2061;p45"/>
          <p:cNvSpPr txBox="1"/>
          <p:nvPr/>
        </p:nvSpPr>
        <p:spPr>
          <a:xfrm>
            <a:off x="3072000" y="3518875"/>
            <a:ext cx="3000000" cy="13545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t/>
            </a:r>
            <a:endParaRPr sz="1500">
              <a:solidFill>
                <a:schemeClr val="lt1"/>
              </a:solidFill>
              <a:latin typeface="Inter"/>
              <a:ea typeface="Inter"/>
              <a:cs typeface="Inter"/>
              <a:sym typeface="Inter"/>
            </a:endParaRPr>
          </a:p>
          <a:p>
            <a:pPr indent="457200" lvl="0" marL="0" rtl="0" algn="l">
              <a:spcBef>
                <a:spcPts val="0"/>
              </a:spcBef>
              <a:spcAft>
                <a:spcPts val="0"/>
              </a:spcAft>
              <a:buNone/>
            </a:pPr>
            <a:r>
              <a:rPr b="1" lang="en" sz="1600">
                <a:solidFill>
                  <a:schemeClr val="lt1"/>
                </a:solidFill>
                <a:latin typeface="Inter"/>
                <a:ea typeface="Inter"/>
                <a:cs typeface="Inter"/>
                <a:sym typeface="Inter"/>
              </a:rPr>
              <a:t>Behavior</a:t>
            </a:r>
            <a:endParaRPr b="1" sz="16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Nunito Light"/>
              <a:buChar char="●"/>
            </a:pPr>
            <a:r>
              <a:rPr lang="en" sz="1500">
                <a:solidFill>
                  <a:schemeClr val="lt1"/>
                </a:solidFill>
                <a:latin typeface="Inter"/>
                <a:ea typeface="Inter"/>
                <a:cs typeface="Inter"/>
                <a:sym typeface="Inter"/>
              </a:rPr>
              <a:t>Recency: 217 d</a:t>
            </a:r>
            <a:endParaRPr sz="15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Nunito Light"/>
              <a:buChar char="●"/>
            </a:pPr>
            <a:r>
              <a:rPr lang="en" sz="1500">
                <a:solidFill>
                  <a:schemeClr val="lt1"/>
                </a:solidFill>
                <a:latin typeface="Inter"/>
                <a:ea typeface="Inter"/>
                <a:cs typeface="Inter"/>
                <a:sym typeface="Inter"/>
              </a:rPr>
              <a:t>Frequency: 11.6</a:t>
            </a:r>
            <a:endParaRPr sz="1500">
              <a:solidFill>
                <a:schemeClr val="lt1"/>
              </a:solidFill>
              <a:latin typeface="Inter"/>
              <a:ea typeface="Inter"/>
              <a:cs typeface="Inter"/>
              <a:sym typeface="Inter"/>
            </a:endParaRPr>
          </a:p>
          <a:p>
            <a:pPr indent="-323850" lvl="0" marL="457200" rtl="0" algn="l">
              <a:spcBef>
                <a:spcPts val="0"/>
              </a:spcBef>
              <a:spcAft>
                <a:spcPts val="0"/>
              </a:spcAft>
              <a:buClr>
                <a:schemeClr val="lt1"/>
              </a:buClr>
              <a:buSzPts val="1500"/>
              <a:buFont typeface="Nunito Light"/>
              <a:buChar char="●"/>
            </a:pPr>
            <a:r>
              <a:rPr lang="en" sz="1500">
                <a:solidFill>
                  <a:schemeClr val="lt1"/>
                </a:solidFill>
                <a:latin typeface="Inter"/>
                <a:ea typeface="Inter"/>
                <a:cs typeface="Inter"/>
                <a:sym typeface="Inter"/>
              </a:rPr>
              <a:t>Monetary: $552</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3"/>
                                        </p:tgtEl>
                                        <p:attrNameLst>
                                          <p:attrName>style.visibility</p:attrName>
                                        </p:attrNameLst>
                                      </p:cBhvr>
                                      <p:to>
                                        <p:strVal val="visible"/>
                                      </p:to>
                                    </p:set>
                                    <p:animEffect filter="fade" transition="in">
                                      <p:cBhvr>
                                        <p:cTn dur="1000"/>
                                        <p:tgtEl>
                                          <p:spTgt spid="20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0"/>
                                        </p:tgtEl>
                                        <p:attrNameLst>
                                          <p:attrName>style.visibility</p:attrName>
                                        </p:attrNameLst>
                                      </p:cBhvr>
                                      <p:to>
                                        <p:strVal val="visible"/>
                                      </p:to>
                                    </p:set>
                                    <p:animEffect filter="fade" transition="in">
                                      <p:cBhvr>
                                        <p:cTn dur="1000"/>
                                        <p:tgtEl>
                                          <p:spTgt spid="20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1"/>
                                        </p:tgtEl>
                                        <p:attrNameLst>
                                          <p:attrName>style.visibility</p:attrName>
                                        </p:attrNameLst>
                                      </p:cBhvr>
                                      <p:to>
                                        <p:strVal val="visible"/>
                                      </p:to>
                                    </p:set>
                                    <p:animEffect filter="fade" transition="in">
                                      <p:cBhvr>
                                        <p:cTn dur="1000"/>
                                        <p:tgtEl>
                                          <p:spTgt spid="20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National Library Workers Day by Slidesgo">
  <a:themeElements>
    <a:clrScheme name="Simple Light">
      <a:dk1>
        <a:srgbClr val="421B1A"/>
      </a:dk1>
      <a:lt1>
        <a:srgbClr val="FFF0D7"/>
      </a:lt1>
      <a:dk2>
        <a:srgbClr val="C13633"/>
      </a:dk2>
      <a:lt2>
        <a:srgbClr val="893128"/>
      </a:lt2>
      <a:accent1>
        <a:srgbClr val="722420"/>
      </a:accent1>
      <a:accent2>
        <a:srgbClr val="904D9E"/>
      </a:accent2>
      <a:accent3>
        <a:srgbClr val="3D7391"/>
      </a:accent3>
      <a:accent4>
        <a:srgbClr val="D88445"/>
      </a:accent4>
      <a:accent5>
        <a:srgbClr val="827423"/>
      </a:accent5>
      <a:accent6>
        <a:srgbClr val="C13633"/>
      </a:accent6>
      <a:hlink>
        <a:srgbClr val="FFBE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